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diagrams/data1.xml" ContentType="application/vnd.openxmlformats-officedocument.drawingml.diagramData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0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theme/theme11.xml" ContentType="application/vnd.openxmlformats-officedocument.theme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theme/theme12.xml" ContentType="application/vnd.openxmlformats-officedocument.theme+xml"/>
  <Override PartName="/ppt/theme/theme10.xml" ContentType="application/vnd.openxmlformats-officedocument.theme+xml"/>
  <Override PartName="/ppt/theme/theme9.xml" ContentType="application/vnd.openxmlformats-officedocument.theme+xml"/>
  <Override PartName="/ppt/theme/theme8.xml" ContentType="application/vnd.openxmlformats-officedocument.theme+xml"/>
  <Override PartName="/ppt/theme/theme7.xml" ContentType="application/vnd.openxmlformats-officedocument.theme+xml"/>
  <Override PartName="/ppt/theme/theme6.xml" ContentType="application/vnd.openxmlformats-officedocument.theme+xml"/>
  <Override PartName="/ppt/theme/theme5.xml" ContentType="application/vnd.openxmlformats-officedocument.theme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6" r:id="rId2"/>
    <p:sldMasterId id="2147483701" r:id="rId3"/>
    <p:sldMasterId id="2147483712" r:id="rId4"/>
    <p:sldMasterId id="2147483718" r:id="rId5"/>
    <p:sldMasterId id="2147483774" r:id="rId6"/>
    <p:sldMasterId id="2147483778" r:id="rId7"/>
    <p:sldMasterId id="2147483802" r:id="rId8"/>
    <p:sldMasterId id="2147483804" r:id="rId9"/>
    <p:sldMasterId id="2147483813" r:id="rId10"/>
  </p:sldMasterIdLst>
  <p:notesMasterIdLst>
    <p:notesMasterId r:id="rId17"/>
  </p:notesMasterIdLst>
  <p:handoutMasterIdLst>
    <p:handoutMasterId r:id="rId18"/>
  </p:handoutMasterIdLst>
  <p:sldIdLst>
    <p:sldId id="295" r:id="rId11"/>
    <p:sldId id="2147472193" r:id="rId12"/>
    <p:sldId id="2147472194" r:id="rId13"/>
    <p:sldId id="2147472195" r:id="rId14"/>
    <p:sldId id="466" r:id="rId15"/>
    <p:sldId id="2147472185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4665"/>
    <a:srgbClr val="000000"/>
    <a:srgbClr val="002353"/>
    <a:srgbClr val="0688FF"/>
    <a:srgbClr val="E8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1"/>
    <p:restoredTop sz="94574"/>
  </p:normalViewPr>
  <p:slideViewPr>
    <p:cSldViewPr snapToGrid="0" snapToObjects="1">
      <p:cViewPr varScale="1">
        <p:scale>
          <a:sx n="101" d="100"/>
          <a:sy n="101" d="100"/>
        </p:scale>
        <p:origin x="8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notesMaster" Target="notesMasters/notesMaster1.xml"/><Relationship Id="rId25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customXml" Target="../customXml/item2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customXml" Target="../customXml/item1.xml"/><Relationship Id="rId10" Type="http://schemas.openxmlformats.org/officeDocument/2006/relationships/slideMaster" Target="slideMasters/slideMaster10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232835-9B44-F14E-A89B-824FBC258C48}" type="doc">
      <dgm:prSet loTypeId="urn:microsoft.com/office/officeart/2005/8/layout/hProcess11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84380024-03C9-474B-9E90-00F70A7A8DA2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Passports</a:t>
          </a:r>
        </a:p>
      </dgm:t>
    </dgm:pt>
    <dgm:pt modelId="{5641DDFF-E7A2-8744-8AE1-6F8281C9728A}" type="parTrans" cxnId="{88093AC4-E3AC-8B41-975F-EE1D6F691492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6D62501C-28BD-6847-9F6F-67F969C946DF}" type="sibTrans" cxnId="{88093AC4-E3AC-8B41-975F-EE1D6F691492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CA3CD88F-44F5-984E-9214-2A14627D0B7F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Identification &amp; Trusted Signature</a:t>
          </a:r>
        </a:p>
      </dgm:t>
    </dgm:pt>
    <dgm:pt modelId="{DF0A6C3C-C19D-6944-880F-B365D8932B75}" type="parTrans" cxnId="{C6390C8D-6044-C246-BD5C-C6EEFB110D64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3A521839-3570-7A49-8A9F-3778355F6193}" type="sibTrans" cxnId="{C6390C8D-6044-C246-BD5C-C6EEFB110D64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49EC11E4-FBC6-8045-8912-B2069C585D52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Internet of Things</a:t>
          </a:r>
        </a:p>
      </dgm:t>
    </dgm:pt>
    <dgm:pt modelId="{0039C06E-D821-E448-8F64-4E33737F99C0}" type="parTrans" cxnId="{6802CF20-A63E-AC43-93A1-8C845CA12263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E5F57156-09D8-3F43-A50C-DAC8CC4E3C85}" type="sibTrans" cxnId="{6802CF20-A63E-AC43-93A1-8C845CA12263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3DE82FF5-E206-6F4D-BB11-5306629F4072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Automotive Industry</a:t>
          </a:r>
        </a:p>
      </dgm:t>
    </dgm:pt>
    <dgm:pt modelId="{4A3F6F40-BB4E-F040-8842-F440547FBF8F}" type="parTrans" cxnId="{31064B2A-6BAE-264D-9742-94E867DF7E05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FE95D5A6-93B6-154F-94A4-7E59EBC86742}" type="sibTrans" cxnId="{31064B2A-6BAE-264D-9742-94E867DF7E05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9F69D9D0-839D-1340-8E3D-D8120FFE50DD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Financial Industry</a:t>
          </a:r>
        </a:p>
      </dgm:t>
    </dgm:pt>
    <dgm:pt modelId="{ED64B0FE-2927-F346-BFCD-38E39C005681}" type="parTrans" cxnId="{8269CE22-CB27-4848-86CD-0B5DEC07D6F9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AED1D36C-D8D0-0341-A54D-FEAE8BC36D3E}" type="sibTrans" cxnId="{8269CE22-CB27-4848-86CD-0B5DEC07D6F9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00E68FB3-FC0C-4E42-92E8-103433E05FC1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Mobile Industry</a:t>
          </a:r>
        </a:p>
      </dgm:t>
    </dgm:pt>
    <dgm:pt modelId="{69A5F23E-2247-2446-AC4A-EB39611752BA}" type="parTrans" cxnId="{213123EE-0BD1-3D47-B54F-23D49B966CE3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CB396989-B622-DB4C-A4E6-E81B2B291631}" type="sibTrans" cxnId="{213123EE-0BD1-3D47-B54F-23D49B966CE3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2225EB41-86E6-374C-82FD-7F2902307C2B}" type="pres">
      <dgm:prSet presAssocID="{99232835-9B44-F14E-A89B-824FBC258C48}" presName="Name0" presStyleCnt="0">
        <dgm:presLayoutVars>
          <dgm:dir/>
          <dgm:resizeHandles val="exact"/>
        </dgm:presLayoutVars>
      </dgm:prSet>
      <dgm:spPr/>
    </dgm:pt>
    <dgm:pt modelId="{426DE357-DABB-1940-A449-974ED0142D06}" type="pres">
      <dgm:prSet presAssocID="{99232835-9B44-F14E-A89B-824FBC258C48}" presName="arrow" presStyleLbl="bgShp" presStyleIdx="0" presStyleCnt="1"/>
      <dgm:spPr/>
    </dgm:pt>
    <dgm:pt modelId="{149E35CF-B6BD-0A44-B321-2C823417B08A}" type="pres">
      <dgm:prSet presAssocID="{99232835-9B44-F14E-A89B-824FBC258C48}" presName="points" presStyleCnt="0"/>
      <dgm:spPr/>
    </dgm:pt>
    <dgm:pt modelId="{C04579A8-66FD-CE44-A1CC-858EC59F3607}" type="pres">
      <dgm:prSet presAssocID="{9F69D9D0-839D-1340-8E3D-D8120FFE50DD}" presName="compositeA" presStyleCnt="0"/>
      <dgm:spPr/>
    </dgm:pt>
    <dgm:pt modelId="{3B863A65-85C9-CE43-B097-084164B57293}" type="pres">
      <dgm:prSet presAssocID="{9F69D9D0-839D-1340-8E3D-D8120FFE50DD}" presName="textA" presStyleLbl="revTx" presStyleIdx="0" presStyleCnt="6">
        <dgm:presLayoutVars>
          <dgm:bulletEnabled val="1"/>
        </dgm:presLayoutVars>
      </dgm:prSet>
      <dgm:spPr/>
    </dgm:pt>
    <dgm:pt modelId="{93485DCF-CD26-984F-94F6-3DEB5FBF338C}" type="pres">
      <dgm:prSet presAssocID="{9F69D9D0-839D-1340-8E3D-D8120FFE50DD}" presName="circleA" presStyleLbl="node1" presStyleIdx="0" presStyleCnt="6"/>
      <dgm:spPr/>
    </dgm:pt>
    <dgm:pt modelId="{A4A4B94B-19EF-B846-BAE7-5D4F7E24D03B}" type="pres">
      <dgm:prSet presAssocID="{9F69D9D0-839D-1340-8E3D-D8120FFE50DD}" presName="spaceA" presStyleCnt="0"/>
      <dgm:spPr/>
    </dgm:pt>
    <dgm:pt modelId="{FB52BF7D-9179-6642-9050-DCDE2351B3DF}" type="pres">
      <dgm:prSet presAssocID="{AED1D36C-D8D0-0341-A54D-FEAE8BC36D3E}" presName="space" presStyleCnt="0"/>
      <dgm:spPr/>
    </dgm:pt>
    <dgm:pt modelId="{A3DFEC8A-58AC-0D40-8DC8-A8B61012B89D}" type="pres">
      <dgm:prSet presAssocID="{CA3CD88F-44F5-984E-9214-2A14627D0B7F}" presName="compositeB" presStyleCnt="0"/>
      <dgm:spPr/>
    </dgm:pt>
    <dgm:pt modelId="{D811391B-D839-F948-A78D-CD08B2E17AC1}" type="pres">
      <dgm:prSet presAssocID="{CA3CD88F-44F5-984E-9214-2A14627D0B7F}" presName="textB" presStyleLbl="revTx" presStyleIdx="1" presStyleCnt="6" custScaleX="124769">
        <dgm:presLayoutVars>
          <dgm:bulletEnabled val="1"/>
        </dgm:presLayoutVars>
      </dgm:prSet>
      <dgm:spPr/>
    </dgm:pt>
    <dgm:pt modelId="{64A789D3-6CD5-DD4E-8C27-E05C6E008DD7}" type="pres">
      <dgm:prSet presAssocID="{CA3CD88F-44F5-984E-9214-2A14627D0B7F}" presName="circleB" presStyleLbl="node1" presStyleIdx="1" presStyleCnt="6"/>
      <dgm:spPr/>
    </dgm:pt>
    <dgm:pt modelId="{216BE910-249D-5C43-B72E-5C4759DD2CE0}" type="pres">
      <dgm:prSet presAssocID="{CA3CD88F-44F5-984E-9214-2A14627D0B7F}" presName="spaceB" presStyleCnt="0"/>
      <dgm:spPr/>
    </dgm:pt>
    <dgm:pt modelId="{3DA77AC5-F74C-404B-9BFF-A30F42A20638}" type="pres">
      <dgm:prSet presAssocID="{3A521839-3570-7A49-8A9F-3778355F6193}" presName="space" presStyleCnt="0"/>
      <dgm:spPr/>
    </dgm:pt>
    <dgm:pt modelId="{2A4D470C-3294-2B4F-BEAE-6CF6BB5AC9A3}" type="pres">
      <dgm:prSet presAssocID="{84380024-03C9-474B-9E90-00F70A7A8DA2}" presName="compositeA" presStyleCnt="0"/>
      <dgm:spPr/>
    </dgm:pt>
    <dgm:pt modelId="{0D4C3CCC-D412-024D-A64F-38C6CF7EFE82}" type="pres">
      <dgm:prSet presAssocID="{84380024-03C9-474B-9E90-00F70A7A8DA2}" presName="textA" presStyleLbl="revTx" presStyleIdx="2" presStyleCnt="6" custScaleX="139540">
        <dgm:presLayoutVars>
          <dgm:bulletEnabled val="1"/>
        </dgm:presLayoutVars>
      </dgm:prSet>
      <dgm:spPr/>
    </dgm:pt>
    <dgm:pt modelId="{9152174C-5DF1-044D-BB66-F49EE4383D7B}" type="pres">
      <dgm:prSet presAssocID="{84380024-03C9-474B-9E90-00F70A7A8DA2}" presName="circleA" presStyleLbl="node1" presStyleIdx="2" presStyleCnt="6"/>
      <dgm:spPr/>
    </dgm:pt>
    <dgm:pt modelId="{49E6F6ED-3BBA-B24A-A4C7-09615ADFF6C2}" type="pres">
      <dgm:prSet presAssocID="{84380024-03C9-474B-9E90-00F70A7A8DA2}" presName="spaceA" presStyleCnt="0"/>
      <dgm:spPr/>
    </dgm:pt>
    <dgm:pt modelId="{F535F2DD-6E66-C241-B47A-23996A10E822}" type="pres">
      <dgm:prSet presAssocID="{6D62501C-28BD-6847-9F6F-67F969C946DF}" presName="space" presStyleCnt="0"/>
      <dgm:spPr/>
    </dgm:pt>
    <dgm:pt modelId="{2094D479-AB76-DD4E-8743-25F000C4D93B}" type="pres">
      <dgm:prSet presAssocID="{00E68FB3-FC0C-4E42-92E8-103433E05FC1}" presName="compositeB" presStyleCnt="0"/>
      <dgm:spPr/>
    </dgm:pt>
    <dgm:pt modelId="{E3D510CF-7996-DC4A-B8B7-E0892CBBDC1A}" type="pres">
      <dgm:prSet presAssocID="{00E68FB3-FC0C-4E42-92E8-103433E05FC1}" presName="textB" presStyleLbl="revTx" presStyleIdx="3" presStyleCnt="6">
        <dgm:presLayoutVars>
          <dgm:bulletEnabled val="1"/>
        </dgm:presLayoutVars>
      </dgm:prSet>
      <dgm:spPr/>
    </dgm:pt>
    <dgm:pt modelId="{1338AE83-B23F-A445-89CE-F49B906D8158}" type="pres">
      <dgm:prSet presAssocID="{00E68FB3-FC0C-4E42-92E8-103433E05FC1}" presName="circleB" presStyleLbl="node1" presStyleIdx="3" presStyleCnt="6"/>
      <dgm:spPr/>
    </dgm:pt>
    <dgm:pt modelId="{29C89F87-D88F-2445-B601-C87ADFF90D2A}" type="pres">
      <dgm:prSet presAssocID="{00E68FB3-FC0C-4E42-92E8-103433E05FC1}" presName="spaceB" presStyleCnt="0"/>
      <dgm:spPr/>
    </dgm:pt>
    <dgm:pt modelId="{0B1E1E12-619E-8941-BF7D-8F3F0D0DF811}" type="pres">
      <dgm:prSet presAssocID="{CB396989-B622-DB4C-A4E6-E81B2B291631}" presName="space" presStyleCnt="0"/>
      <dgm:spPr/>
    </dgm:pt>
    <dgm:pt modelId="{47EF2BEB-7D4A-CD45-85A7-BCDBB47E930C}" type="pres">
      <dgm:prSet presAssocID="{49EC11E4-FBC6-8045-8912-B2069C585D52}" presName="compositeA" presStyleCnt="0"/>
      <dgm:spPr/>
    </dgm:pt>
    <dgm:pt modelId="{9518954D-90FB-3645-BF8D-C9D27D790C00}" type="pres">
      <dgm:prSet presAssocID="{49EC11E4-FBC6-8045-8912-B2069C585D52}" presName="textA" presStyleLbl="revTx" presStyleIdx="4" presStyleCnt="6">
        <dgm:presLayoutVars>
          <dgm:bulletEnabled val="1"/>
        </dgm:presLayoutVars>
      </dgm:prSet>
      <dgm:spPr/>
    </dgm:pt>
    <dgm:pt modelId="{7169BB7A-0BBB-3F4C-B81A-CC195ADA2894}" type="pres">
      <dgm:prSet presAssocID="{49EC11E4-FBC6-8045-8912-B2069C585D52}" presName="circleA" presStyleLbl="node1" presStyleIdx="4" presStyleCnt="6"/>
      <dgm:spPr/>
    </dgm:pt>
    <dgm:pt modelId="{F0BC34A9-FBCD-A941-B19F-87CA23C0A53E}" type="pres">
      <dgm:prSet presAssocID="{49EC11E4-FBC6-8045-8912-B2069C585D52}" presName="spaceA" presStyleCnt="0"/>
      <dgm:spPr/>
    </dgm:pt>
    <dgm:pt modelId="{098813AB-2E66-E14B-A760-8B77571A4C28}" type="pres">
      <dgm:prSet presAssocID="{E5F57156-09D8-3F43-A50C-DAC8CC4E3C85}" presName="space" presStyleCnt="0"/>
      <dgm:spPr/>
    </dgm:pt>
    <dgm:pt modelId="{5FD93687-1AEB-CC4E-A122-FD369EF55A52}" type="pres">
      <dgm:prSet presAssocID="{3DE82FF5-E206-6F4D-BB11-5306629F4072}" presName="compositeB" presStyleCnt="0"/>
      <dgm:spPr/>
    </dgm:pt>
    <dgm:pt modelId="{144ADCA5-7222-8C46-ACA1-F6E6E6EDB32A}" type="pres">
      <dgm:prSet presAssocID="{3DE82FF5-E206-6F4D-BB11-5306629F4072}" presName="textB" presStyleLbl="revTx" presStyleIdx="5" presStyleCnt="6" custScaleX="123797">
        <dgm:presLayoutVars>
          <dgm:bulletEnabled val="1"/>
        </dgm:presLayoutVars>
      </dgm:prSet>
      <dgm:spPr/>
    </dgm:pt>
    <dgm:pt modelId="{B8CCCECA-4289-4D49-A19E-999972F9B8C2}" type="pres">
      <dgm:prSet presAssocID="{3DE82FF5-E206-6F4D-BB11-5306629F4072}" presName="circleB" presStyleLbl="node1" presStyleIdx="5" presStyleCnt="6"/>
      <dgm:spPr/>
    </dgm:pt>
    <dgm:pt modelId="{404C6464-68D1-6847-A287-313EFFB77CB3}" type="pres">
      <dgm:prSet presAssocID="{3DE82FF5-E206-6F4D-BB11-5306629F4072}" presName="spaceB" presStyleCnt="0"/>
      <dgm:spPr/>
    </dgm:pt>
  </dgm:ptLst>
  <dgm:cxnLst>
    <dgm:cxn modelId="{054CCC16-F429-144B-ABC6-8C89F21D44D4}" type="presOf" srcId="{CA3CD88F-44F5-984E-9214-2A14627D0B7F}" destId="{D811391B-D839-F948-A78D-CD08B2E17AC1}" srcOrd="0" destOrd="0" presId="urn:microsoft.com/office/officeart/2005/8/layout/hProcess11"/>
    <dgm:cxn modelId="{6802CF20-A63E-AC43-93A1-8C845CA12263}" srcId="{99232835-9B44-F14E-A89B-824FBC258C48}" destId="{49EC11E4-FBC6-8045-8912-B2069C585D52}" srcOrd="4" destOrd="0" parTransId="{0039C06E-D821-E448-8F64-4E33737F99C0}" sibTransId="{E5F57156-09D8-3F43-A50C-DAC8CC4E3C85}"/>
    <dgm:cxn modelId="{8269CE22-CB27-4848-86CD-0B5DEC07D6F9}" srcId="{99232835-9B44-F14E-A89B-824FBC258C48}" destId="{9F69D9D0-839D-1340-8E3D-D8120FFE50DD}" srcOrd="0" destOrd="0" parTransId="{ED64B0FE-2927-F346-BFCD-38E39C005681}" sibTransId="{AED1D36C-D8D0-0341-A54D-FEAE8BC36D3E}"/>
    <dgm:cxn modelId="{31064B2A-6BAE-264D-9742-94E867DF7E05}" srcId="{99232835-9B44-F14E-A89B-824FBC258C48}" destId="{3DE82FF5-E206-6F4D-BB11-5306629F4072}" srcOrd="5" destOrd="0" parTransId="{4A3F6F40-BB4E-F040-8842-F440547FBF8F}" sibTransId="{FE95D5A6-93B6-154F-94A4-7E59EBC86742}"/>
    <dgm:cxn modelId="{FDA86434-E545-CE4A-9C5D-DBE404390454}" type="presOf" srcId="{00E68FB3-FC0C-4E42-92E8-103433E05FC1}" destId="{E3D510CF-7996-DC4A-B8B7-E0892CBBDC1A}" srcOrd="0" destOrd="0" presId="urn:microsoft.com/office/officeart/2005/8/layout/hProcess11"/>
    <dgm:cxn modelId="{1E5D2F4D-61DE-0D40-8F77-9151C72F178D}" type="presOf" srcId="{49EC11E4-FBC6-8045-8912-B2069C585D52}" destId="{9518954D-90FB-3645-BF8D-C9D27D790C00}" srcOrd="0" destOrd="0" presId="urn:microsoft.com/office/officeart/2005/8/layout/hProcess11"/>
    <dgm:cxn modelId="{7FF6A56C-E003-1545-81C9-D7C284BC3D71}" type="presOf" srcId="{9F69D9D0-839D-1340-8E3D-D8120FFE50DD}" destId="{3B863A65-85C9-CE43-B097-084164B57293}" srcOrd="0" destOrd="0" presId="urn:microsoft.com/office/officeart/2005/8/layout/hProcess11"/>
    <dgm:cxn modelId="{EDFB2D80-F7A5-0B46-BCDE-3BDC3A10B287}" type="presOf" srcId="{84380024-03C9-474B-9E90-00F70A7A8DA2}" destId="{0D4C3CCC-D412-024D-A64F-38C6CF7EFE82}" srcOrd="0" destOrd="0" presId="urn:microsoft.com/office/officeart/2005/8/layout/hProcess11"/>
    <dgm:cxn modelId="{C6390C8D-6044-C246-BD5C-C6EEFB110D64}" srcId="{99232835-9B44-F14E-A89B-824FBC258C48}" destId="{CA3CD88F-44F5-984E-9214-2A14627D0B7F}" srcOrd="1" destOrd="0" parTransId="{DF0A6C3C-C19D-6944-880F-B365D8932B75}" sibTransId="{3A521839-3570-7A49-8A9F-3778355F6193}"/>
    <dgm:cxn modelId="{5ABE2098-0EED-AD4A-80B6-8E4A22A52DCE}" type="presOf" srcId="{3DE82FF5-E206-6F4D-BB11-5306629F4072}" destId="{144ADCA5-7222-8C46-ACA1-F6E6E6EDB32A}" srcOrd="0" destOrd="0" presId="urn:microsoft.com/office/officeart/2005/8/layout/hProcess11"/>
    <dgm:cxn modelId="{88093AC4-E3AC-8B41-975F-EE1D6F691492}" srcId="{99232835-9B44-F14E-A89B-824FBC258C48}" destId="{84380024-03C9-474B-9E90-00F70A7A8DA2}" srcOrd="2" destOrd="0" parTransId="{5641DDFF-E7A2-8744-8AE1-6F8281C9728A}" sibTransId="{6D62501C-28BD-6847-9F6F-67F969C946DF}"/>
    <dgm:cxn modelId="{213123EE-0BD1-3D47-B54F-23D49B966CE3}" srcId="{99232835-9B44-F14E-A89B-824FBC258C48}" destId="{00E68FB3-FC0C-4E42-92E8-103433E05FC1}" srcOrd="3" destOrd="0" parTransId="{69A5F23E-2247-2446-AC4A-EB39611752BA}" sibTransId="{CB396989-B622-DB4C-A4E6-E81B2B291631}"/>
    <dgm:cxn modelId="{A69C98FA-D98D-C84A-AFC8-2BB72BB104F0}" type="presOf" srcId="{99232835-9B44-F14E-A89B-824FBC258C48}" destId="{2225EB41-86E6-374C-82FD-7F2902307C2B}" srcOrd="0" destOrd="0" presId="urn:microsoft.com/office/officeart/2005/8/layout/hProcess11"/>
    <dgm:cxn modelId="{68120369-439E-C642-9013-3D11874B091A}" type="presParOf" srcId="{2225EB41-86E6-374C-82FD-7F2902307C2B}" destId="{426DE357-DABB-1940-A449-974ED0142D06}" srcOrd="0" destOrd="0" presId="urn:microsoft.com/office/officeart/2005/8/layout/hProcess11"/>
    <dgm:cxn modelId="{98B165F4-2C22-B643-957E-D7EC94CD6AB9}" type="presParOf" srcId="{2225EB41-86E6-374C-82FD-7F2902307C2B}" destId="{149E35CF-B6BD-0A44-B321-2C823417B08A}" srcOrd="1" destOrd="0" presId="urn:microsoft.com/office/officeart/2005/8/layout/hProcess11"/>
    <dgm:cxn modelId="{58D2543D-D956-F549-8C1B-17F65A77B465}" type="presParOf" srcId="{149E35CF-B6BD-0A44-B321-2C823417B08A}" destId="{C04579A8-66FD-CE44-A1CC-858EC59F3607}" srcOrd="0" destOrd="0" presId="urn:microsoft.com/office/officeart/2005/8/layout/hProcess11"/>
    <dgm:cxn modelId="{6EB8E784-27B7-FC47-8F65-E2C03F6CE357}" type="presParOf" srcId="{C04579A8-66FD-CE44-A1CC-858EC59F3607}" destId="{3B863A65-85C9-CE43-B097-084164B57293}" srcOrd="0" destOrd="0" presId="urn:microsoft.com/office/officeart/2005/8/layout/hProcess11"/>
    <dgm:cxn modelId="{27A92592-40A5-3F45-8DC3-F1F33945BB35}" type="presParOf" srcId="{C04579A8-66FD-CE44-A1CC-858EC59F3607}" destId="{93485DCF-CD26-984F-94F6-3DEB5FBF338C}" srcOrd="1" destOrd="0" presId="urn:microsoft.com/office/officeart/2005/8/layout/hProcess11"/>
    <dgm:cxn modelId="{71EB6B9C-1356-DF4F-BCAE-3028D6C994CD}" type="presParOf" srcId="{C04579A8-66FD-CE44-A1CC-858EC59F3607}" destId="{A4A4B94B-19EF-B846-BAE7-5D4F7E24D03B}" srcOrd="2" destOrd="0" presId="urn:microsoft.com/office/officeart/2005/8/layout/hProcess11"/>
    <dgm:cxn modelId="{E088616D-3951-8C4B-95F2-C42C338F1160}" type="presParOf" srcId="{149E35CF-B6BD-0A44-B321-2C823417B08A}" destId="{FB52BF7D-9179-6642-9050-DCDE2351B3DF}" srcOrd="1" destOrd="0" presId="urn:microsoft.com/office/officeart/2005/8/layout/hProcess11"/>
    <dgm:cxn modelId="{09FD9913-E234-B545-A002-2B8A01D0F92F}" type="presParOf" srcId="{149E35CF-B6BD-0A44-B321-2C823417B08A}" destId="{A3DFEC8A-58AC-0D40-8DC8-A8B61012B89D}" srcOrd="2" destOrd="0" presId="urn:microsoft.com/office/officeart/2005/8/layout/hProcess11"/>
    <dgm:cxn modelId="{40458612-BCFA-CE46-9BAB-5EA489E84B01}" type="presParOf" srcId="{A3DFEC8A-58AC-0D40-8DC8-A8B61012B89D}" destId="{D811391B-D839-F948-A78D-CD08B2E17AC1}" srcOrd="0" destOrd="0" presId="urn:microsoft.com/office/officeart/2005/8/layout/hProcess11"/>
    <dgm:cxn modelId="{7E478903-E582-084D-92F2-E2A9DC3DB9AC}" type="presParOf" srcId="{A3DFEC8A-58AC-0D40-8DC8-A8B61012B89D}" destId="{64A789D3-6CD5-DD4E-8C27-E05C6E008DD7}" srcOrd="1" destOrd="0" presId="urn:microsoft.com/office/officeart/2005/8/layout/hProcess11"/>
    <dgm:cxn modelId="{CA689DAB-A9D6-DE49-90B6-2E5E7B4E210C}" type="presParOf" srcId="{A3DFEC8A-58AC-0D40-8DC8-A8B61012B89D}" destId="{216BE910-249D-5C43-B72E-5C4759DD2CE0}" srcOrd="2" destOrd="0" presId="urn:microsoft.com/office/officeart/2005/8/layout/hProcess11"/>
    <dgm:cxn modelId="{955177B2-E765-B342-85DD-2F1969BC4923}" type="presParOf" srcId="{149E35CF-B6BD-0A44-B321-2C823417B08A}" destId="{3DA77AC5-F74C-404B-9BFF-A30F42A20638}" srcOrd="3" destOrd="0" presId="urn:microsoft.com/office/officeart/2005/8/layout/hProcess11"/>
    <dgm:cxn modelId="{1EFF92DD-5FB9-7C4B-9F8D-1972B43DA1A9}" type="presParOf" srcId="{149E35CF-B6BD-0A44-B321-2C823417B08A}" destId="{2A4D470C-3294-2B4F-BEAE-6CF6BB5AC9A3}" srcOrd="4" destOrd="0" presId="urn:microsoft.com/office/officeart/2005/8/layout/hProcess11"/>
    <dgm:cxn modelId="{ADC6B6CA-EEB7-DA4C-855A-07777F1D10B3}" type="presParOf" srcId="{2A4D470C-3294-2B4F-BEAE-6CF6BB5AC9A3}" destId="{0D4C3CCC-D412-024D-A64F-38C6CF7EFE82}" srcOrd="0" destOrd="0" presId="urn:microsoft.com/office/officeart/2005/8/layout/hProcess11"/>
    <dgm:cxn modelId="{69DD571D-E031-3947-AD5F-6EAD5B53E9A7}" type="presParOf" srcId="{2A4D470C-3294-2B4F-BEAE-6CF6BB5AC9A3}" destId="{9152174C-5DF1-044D-BB66-F49EE4383D7B}" srcOrd="1" destOrd="0" presId="urn:microsoft.com/office/officeart/2005/8/layout/hProcess11"/>
    <dgm:cxn modelId="{0A472891-5E67-9341-B50C-FEC05F67A030}" type="presParOf" srcId="{2A4D470C-3294-2B4F-BEAE-6CF6BB5AC9A3}" destId="{49E6F6ED-3BBA-B24A-A4C7-09615ADFF6C2}" srcOrd="2" destOrd="0" presId="urn:microsoft.com/office/officeart/2005/8/layout/hProcess11"/>
    <dgm:cxn modelId="{164416C7-7572-9E43-AFE4-8885EA061EE6}" type="presParOf" srcId="{149E35CF-B6BD-0A44-B321-2C823417B08A}" destId="{F535F2DD-6E66-C241-B47A-23996A10E822}" srcOrd="5" destOrd="0" presId="urn:microsoft.com/office/officeart/2005/8/layout/hProcess11"/>
    <dgm:cxn modelId="{5BF8A341-9808-954A-85D6-14B12FA10EB8}" type="presParOf" srcId="{149E35CF-B6BD-0A44-B321-2C823417B08A}" destId="{2094D479-AB76-DD4E-8743-25F000C4D93B}" srcOrd="6" destOrd="0" presId="urn:microsoft.com/office/officeart/2005/8/layout/hProcess11"/>
    <dgm:cxn modelId="{25AAB849-4595-334A-AB9E-3936F44A05B5}" type="presParOf" srcId="{2094D479-AB76-DD4E-8743-25F000C4D93B}" destId="{E3D510CF-7996-DC4A-B8B7-E0892CBBDC1A}" srcOrd="0" destOrd="0" presId="urn:microsoft.com/office/officeart/2005/8/layout/hProcess11"/>
    <dgm:cxn modelId="{5D8268D2-8641-3A4D-9C5A-009726E24A2D}" type="presParOf" srcId="{2094D479-AB76-DD4E-8743-25F000C4D93B}" destId="{1338AE83-B23F-A445-89CE-F49B906D8158}" srcOrd="1" destOrd="0" presId="urn:microsoft.com/office/officeart/2005/8/layout/hProcess11"/>
    <dgm:cxn modelId="{8408A602-D596-6E4C-843C-50846F9A61A1}" type="presParOf" srcId="{2094D479-AB76-DD4E-8743-25F000C4D93B}" destId="{29C89F87-D88F-2445-B601-C87ADFF90D2A}" srcOrd="2" destOrd="0" presId="urn:microsoft.com/office/officeart/2005/8/layout/hProcess11"/>
    <dgm:cxn modelId="{6C478F1A-E3E2-E740-9B64-FB6655FA65B8}" type="presParOf" srcId="{149E35CF-B6BD-0A44-B321-2C823417B08A}" destId="{0B1E1E12-619E-8941-BF7D-8F3F0D0DF811}" srcOrd="7" destOrd="0" presId="urn:microsoft.com/office/officeart/2005/8/layout/hProcess11"/>
    <dgm:cxn modelId="{87220526-1683-434E-9A0B-86FA968C119A}" type="presParOf" srcId="{149E35CF-B6BD-0A44-B321-2C823417B08A}" destId="{47EF2BEB-7D4A-CD45-85A7-BCDBB47E930C}" srcOrd="8" destOrd="0" presId="urn:microsoft.com/office/officeart/2005/8/layout/hProcess11"/>
    <dgm:cxn modelId="{CD1D4813-E8D3-844E-B6C4-766F91CB42E7}" type="presParOf" srcId="{47EF2BEB-7D4A-CD45-85A7-BCDBB47E930C}" destId="{9518954D-90FB-3645-BF8D-C9D27D790C00}" srcOrd="0" destOrd="0" presId="urn:microsoft.com/office/officeart/2005/8/layout/hProcess11"/>
    <dgm:cxn modelId="{EB731422-66E4-EE46-B6B4-6DD1438A91DE}" type="presParOf" srcId="{47EF2BEB-7D4A-CD45-85A7-BCDBB47E930C}" destId="{7169BB7A-0BBB-3F4C-B81A-CC195ADA2894}" srcOrd="1" destOrd="0" presId="urn:microsoft.com/office/officeart/2005/8/layout/hProcess11"/>
    <dgm:cxn modelId="{30115211-228F-984E-8172-8A9D704E9318}" type="presParOf" srcId="{47EF2BEB-7D4A-CD45-85A7-BCDBB47E930C}" destId="{F0BC34A9-FBCD-A941-B19F-87CA23C0A53E}" srcOrd="2" destOrd="0" presId="urn:microsoft.com/office/officeart/2005/8/layout/hProcess11"/>
    <dgm:cxn modelId="{BC55BC09-9F44-7746-B0C3-EE5EE371EF9C}" type="presParOf" srcId="{149E35CF-B6BD-0A44-B321-2C823417B08A}" destId="{098813AB-2E66-E14B-A760-8B77571A4C28}" srcOrd="9" destOrd="0" presId="urn:microsoft.com/office/officeart/2005/8/layout/hProcess11"/>
    <dgm:cxn modelId="{FAFA5071-9838-BB41-BA4B-A16808FA3309}" type="presParOf" srcId="{149E35CF-B6BD-0A44-B321-2C823417B08A}" destId="{5FD93687-1AEB-CC4E-A122-FD369EF55A52}" srcOrd="10" destOrd="0" presId="urn:microsoft.com/office/officeart/2005/8/layout/hProcess11"/>
    <dgm:cxn modelId="{2682FF4E-A84A-8149-A672-433A223ACBEB}" type="presParOf" srcId="{5FD93687-1AEB-CC4E-A122-FD369EF55A52}" destId="{144ADCA5-7222-8C46-ACA1-F6E6E6EDB32A}" srcOrd="0" destOrd="0" presId="urn:microsoft.com/office/officeart/2005/8/layout/hProcess11"/>
    <dgm:cxn modelId="{B2AE187F-6D92-1841-BAFB-A6C0F737D968}" type="presParOf" srcId="{5FD93687-1AEB-CC4E-A122-FD369EF55A52}" destId="{B8CCCECA-4289-4D49-A19E-999972F9B8C2}" srcOrd="1" destOrd="0" presId="urn:microsoft.com/office/officeart/2005/8/layout/hProcess11"/>
    <dgm:cxn modelId="{7B027770-624C-5E4F-90FF-F942EE7863D9}" type="presParOf" srcId="{5FD93687-1AEB-CC4E-A122-FD369EF55A52}" destId="{404C6464-68D1-6847-A287-313EFFB77CB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DE357-DABB-1940-A449-974ED0142D06}">
      <dsp:nvSpPr>
        <dsp:cNvPr id="0" name=""/>
        <dsp:cNvSpPr/>
      </dsp:nvSpPr>
      <dsp:spPr>
        <a:xfrm>
          <a:off x="0" y="1432560"/>
          <a:ext cx="11153775" cy="1910080"/>
        </a:xfrm>
        <a:prstGeom prst="notched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863A65-85C9-CE43-B097-084164B57293}">
      <dsp:nvSpPr>
        <dsp:cNvPr id="0" name=""/>
        <dsp:cNvSpPr/>
      </dsp:nvSpPr>
      <dsp:spPr>
        <a:xfrm>
          <a:off x="3396" y="0"/>
          <a:ext cx="1406748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Financial Industry</a:t>
          </a:r>
        </a:p>
      </dsp:txBody>
      <dsp:txXfrm>
        <a:off x="3396" y="0"/>
        <a:ext cx="1406748" cy="1910080"/>
      </dsp:txXfrm>
    </dsp:sp>
    <dsp:sp modelId="{93485DCF-CD26-984F-94F6-3DEB5FBF338C}">
      <dsp:nvSpPr>
        <dsp:cNvPr id="0" name=""/>
        <dsp:cNvSpPr/>
      </dsp:nvSpPr>
      <dsp:spPr>
        <a:xfrm>
          <a:off x="468010" y="2148840"/>
          <a:ext cx="477520" cy="47752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11391B-D839-F948-A78D-CD08B2E17AC1}">
      <dsp:nvSpPr>
        <dsp:cNvPr id="0" name=""/>
        <dsp:cNvSpPr/>
      </dsp:nvSpPr>
      <dsp:spPr>
        <a:xfrm>
          <a:off x="1480481" y="2865120"/>
          <a:ext cx="1755185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Identification &amp; Trusted Signature</a:t>
          </a:r>
        </a:p>
      </dsp:txBody>
      <dsp:txXfrm>
        <a:off x="1480481" y="2865120"/>
        <a:ext cx="1755185" cy="1910080"/>
      </dsp:txXfrm>
    </dsp:sp>
    <dsp:sp modelId="{64A789D3-6CD5-DD4E-8C27-E05C6E008DD7}">
      <dsp:nvSpPr>
        <dsp:cNvPr id="0" name=""/>
        <dsp:cNvSpPr/>
      </dsp:nvSpPr>
      <dsp:spPr>
        <a:xfrm>
          <a:off x="2119314" y="2148840"/>
          <a:ext cx="477520" cy="477520"/>
        </a:xfrm>
        <a:prstGeom prst="ellipse">
          <a:avLst/>
        </a:prstGeom>
        <a:solidFill>
          <a:schemeClr val="accent2">
            <a:hueOff val="971935"/>
            <a:satOff val="0"/>
            <a:lumOff val="-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4C3CCC-D412-024D-A64F-38C6CF7EFE82}">
      <dsp:nvSpPr>
        <dsp:cNvPr id="0" name=""/>
        <dsp:cNvSpPr/>
      </dsp:nvSpPr>
      <dsp:spPr>
        <a:xfrm>
          <a:off x="3306004" y="0"/>
          <a:ext cx="1962976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Passports</a:t>
          </a:r>
        </a:p>
      </dsp:txBody>
      <dsp:txXfrm>
        <a:off x="3306004" y="0"/>
        <a:ext cx="1962976" cy="1910080"/>
      </dsp:txXfrm>
    </dsp:sp>
    <dsp:sp modelId="{9152174C-5DF1-044D-BB66-F49EE4383D7B}">
      <dsp:nvSpPr>
        <dsp:cNvPr id="0" name=""/>
        <dsp:cNvSpPr/>
      </dsp:nvSpPr>
      <dsp:spPr>
        <a:xfrm>
          <a:off x="4048732" y="2148840"/>
          <a:ext cx="477520" cy="477520"/>
        </a:xfrm>
        <a:prstGeom prst="ellipse">
          <a:avLst/>
        </a:prstGeom>
        <a:solidFill>
          <a:schemeClr val="accent2">
            <a:hueOff val="1943871"/>
            <a:satOff val="0"/>
            <a:lumOff val="-8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D510CF-7996-DC4A-B8B7-E0892CBBDC1A}">
      <dsp:nvSpPr>
        <dsp:cNvPr id="0" name=""/>
        <dsp:cNvSpPr/>
      </dsp:nvSpPr>
      <dsp:spPr>
        <a:xfrm>
          <a:off x="5339318" y="2865120"/>
          <a:ext cx="1406748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Mobile Industry</a:t>
          </a:r>
        </a:p>
      </dsp:txBody>
      <dsp:txXfrm>
        <a:off x="5339318" y="2865120"/>
        <a:ext cx="1406748" cy="1910080"/>
      </dsp:txXfrm>
    </dsp:sp>
    <dsp:sp modelId="{1338AE83-B23F-A445-89CE-F49B906D8158}">
      <dsp:nvSpPr>
        <dsp:cNvPr id="0" name=""/>
        <dsp:cNvSpPr/>
      </dsp:nvSpPr>
      <dsp:spPr>
        <a:xfrm>
          <a:off x="5803932" y="2148840"/>
          <a:ext cx="477520" cy="477520"/>
        </a:xfrm>
        <a:prstGeom prst="ellipse">
          <a:avLst/>
        </a:prstGeom>
        <a:solidFill>
          <a:schemeClr val="accent2">
            <a:hueOff val="2915806"/>
            <a:satOff val="0"/>
            <a:lumOff val="-1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18954D-90FB-3645-BF8D-C9D27D790C00}">
      <dsp:nvSpPr>
        <dsp:cNvPr id="0" name=""/>
        <dsp:cNvSpPr/>
      </dsp:nvSpPr>
      <dsp:spPr>
        <a:xfrm>
          <a:off x="6816403" y="0"/>
          <a:ext cx="1406748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Internet of Things</a:t>
          </a:r>
        </a:p>
      </dsp:txBody>
      <dsp:txXfrm>
        <a:off x="6816403" y="0"/>
        <a:ext cx="1406748" cy="1910080"/>
      </dsp:txXfrm>
    </dsp:sp>
    <dsp:sp modelId="{7169BB7A-0BBB-3F4C-B81A-CC195ADA2894}">
      <dsp:nvSpPr>
        <dsp:cNvPr id="0" name=""/>
        <dsp:cNvSpPr/>
      </dsp:nvSpPr>
      <dsp:spPr>
        <a:xfrm>
          <a:off x="7281017" y="2148840"/>
          <a:ext cx="477520" cy="477520"/>
        </a:xfrm>
        <a:prstGeom prst="ellipse">
          <a:avLst/>
        </a:prstGeom>
        <a:solidFill>
          <a:schemeClr val="accent2">
            <a:hueOff val="3887742"/>
            <a:satOff val="0"/>
            <a:lumOff val="-1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4ADCA5-7222-8C46-ACA1-F6E6E6EDB32A}">
      <dsp:nvSpPr>
        <dsp:cNvPr id="0" name=""/>
        <dsp:cNvSpPr/>
      </dsp:nvSpPr>
      <dsp:spPr>
        <a:xfrm>
          <a:off x="8293489" y="2865120"/>
          <a:ext cx="1741511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Automotive Industry</a:t>
          </a:r>
        </a:p>
      </dsp:txBody>
      <dsp:txXfrm>
        <a:off x="8293489" y="2865120"/>
        <a:ext cx="1741511" cy="1910080"/>
      </dsp:txXfrm>
    </dsp:sp>
    <dsp:sp modelId="{B8CCCECA-4289-4D49-A19E-999972F9B8C2}">
      <dsp:nvSpPr>
        <dsp:cNvPr id="0" name=""/>
        <dsp:cNvSpPr/>
      </dsp:nvSpPr>
      <dsp:spPr>
        <a:xfrm>
          <a:off x="8925485" y="2148840"/>
          <a:ext cx="477520" cy="477520"/>
        </a:xfrm>
        <a:prstGeom prst="ellipse">
          <a:avLst/>
        </a:prstGeom>
        <a:solidFill>
          <a:schemeClr val="accent2">
            <a:hueOff val="4859677"/>
            <a:satOff val="0"/>
            <a:lumOff val="-215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2BFEA1A-D839-2449-ACF6-18F47E171D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9FFF91-2792-084F-A203-F32F8370E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5BCC8-2BCB-C94E-9556-73C9EAEABE58}" type="datetimeFigureOut">
              <a:rPr lang="en-US" smtClean="0"/>
              <a:t>10/15/25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1D05FB-D3D0-4447-BE14-2DB6851791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6C132A-8155-9B4A-B4E7-6B59B194F6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64C18-C8F0-B446-B679-E8628E4C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9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D1F80-40DD-FA45-BCE0-2AF8F08612AE}" type="datetimeFigureOut">
              <a:rPr lang="en-US" smtClean="0"/>
              <a:t>10/15/25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D6BFC-6559-B443-979B-0349BF7A6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26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9.png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CE61667-3534-9648-AF55-BC2163A601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7623" y="-147917"/>
            <a:ext cx="12719251" cy="71269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9108" y="2808000"/>
            <a:ext cx="10728325" cy="216702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86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3628" y="4968000"/>
            <a:ext cx="10728325" cy="44098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/>
        </p:nvSpPr>
        <p:spPr>
          <a:xfrm>
            <a:off x="550863" y="6206936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800" baseline="0" dirty="0">
                <a:solidFill>
                  <a:schemeClr val="bg1"/>
                </a:solidFill>
              </a:rPr>
              <a:t>© GlobalPlatform 2025 | Confidential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214C3F-B551-A74A-977D-3CCC89020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863" y="549275"/>
            <a:ext cx="27813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79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18988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483507"/>
            <a:ext cx="10728324" cy="446302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CBB68D-6849-4FF8-D0D7-3683F1256B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92914" y="618297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4438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F1C892-4CCD-BD63-B931-29593B8159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35" t="22463" b="28344"/>
          <a:stretch/>
        </p:blipFill>
        <p:spPr>
          <a:xfrm>
            <a:off x="558042" y="138116"/>
            <a:ext cx="4131005" cy="178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76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050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468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8756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4097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83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7B8ECFF-3FE1-D210-C620-8EE294A8A37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184549" y="6220052"/>
            <a:ext cx="1343309" cy="4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54766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9DC4B8C6-0AF5-3229-0ADA-154F48803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86EF221-D4F2-4312-239D-2C1948B6FF8C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46E17FE-6627-FF6D-857A-B1A07A79F82D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3080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rgbClr val="E8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D648AC-0A1C-064D-AF95-2BFBE70F43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88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AC092DF-4F48-AEEC-2FA5-F2548367968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589663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6605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" name="Picture 12">
            <a:extLst>
              <a:ext uri="{FF2B5EF4-FFF2-40B4-BE49-F238E27FC236}">
                <a16:creationId xmlns:a16="http://schemas.microsoft.com/office/drawing/2014/main" id="{CA997E47-05A3-AA04-E5D9-D4242519CF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310" y="939174"/>
            <a:ext cx="6637230" cy="497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909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CE61667-3534-9648-AF55-BC2163A601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7623" y="-147917"/>
            <a:ext cx="12719251" cy="71269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9108" y="2808000"/>
            <a:ext cx="10728325" cy="216702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86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3628" y="4968000"/>
            <a:ext cx="10728325" cy="44098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/>
        </p:nvSpPr>
        <p:spPr>
          <a:xfrm>
            <a:off x="550863" y="6206936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800" baseline="0" dirty="0">
                <a:solidFill>
                  <a:schemeClr val="bg1"/>
                </a:solidFill>
              </a:rPr>
              <a:t>© GlobalPlatform 2024 | Confidential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214C3F-B551-A74A-977D-3CCC89020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863" y="549275"/>
            <a:ext cx="27813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4515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rgbClr val="E8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D648AC-0A1C-064D-AF95-2BFBE70F43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652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rgbClr val="068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02353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02FBA4-3C16-1846-AF84-EA8C91E91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863" y="549275"/>
            <a:ext cx="406400" cy="40640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1A352A4-BB12-5842-92D7-1266D29337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07600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173081-7BAB-C14D-8926-21CA1AA9C1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863" y="549275"/>
            <a:ext cx="1397000" cy="406400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7076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748ABA6-2047-84D2-ACE4-55F12E293F2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404468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 userDrawn="1"/>
        </p:nvSpPr>
        <p:spPr>
          <a:xfrm>
            <a:off x="10012680" y="6629400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000" baseline="0" dirty="0">
                <a:solidFill>
                  <a:schemeClr val="bg1"/>
                </a:solidFill>
              </a:rPr>
              <a:t>© GlobalPlatform 2022 | Confidential </a:t>
            </a:r>
          </a:p>
        </p:txBody>
      </p:sp>
    </p:spTree>
    <p:extLst>
      <p:ext uri="{BB962C8B-B14F-4D97-AF65-F5344CB8AC3E}">
        <p14:creationId xmlns:p14="http://schemas.microsoft.com/office/powerpoint/2010/main" val="26143080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F1C892-4CCD-BD63-B931-29593B8159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558042" y="138116"/>
            <a:ext cx="4131005" cy="178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4006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70673"/>
            <a:ext cx="6857143" cy="191751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79" y="1556498"/>
            <a:ext cx="8142799" cy="914175"/>
          </a:xfrm>
        </p:spPr>
        <p:txBody>
          <a:bodyPr/>
          <a:lstStyle>
            <a:lvl1pPr>
              <a:lnSpc>
                <a:spcPct val="90000"/>
              </a:lnSpc>
              <a:defRPr sz="5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Agenda title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F46CB5-E9FB-CB33-E907-F2A583EDB5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57879" y="2959903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one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F27E584-9809-A730-139C-914184F2AF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7879" y="3672298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two</a:t>
            </a:r>
            <a:endParaRPr lang="en-GB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C596C69-4C98-2376-4E62-23F781F38E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7879" y="4384693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three</a:t>
            </a:r>
            <a:endParaRPr lang="en-GB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3B462F-33D1-905A-CC59-5EFBD8A8CA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57879" y="5097089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four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E9E3936-B16B-51BD-DA5E-7589F45122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1494" y="2959903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five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A46A412-322E-9B29-C6C4-80EA061083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21494" y="3672298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six</a:t>
            </a:r>
            <a:endParaRPr lang="en-GB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AF099D8-4619-D8E3-1933-7669CBFAC5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21494" y="4384693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seven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CDA8CDB-6112-1E12-A4CB-425F8C9777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21494" y="5097089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eight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CC1990-BE9A-A32E-8BAC-B7C14F61F8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24157" y="610977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4956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10728324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8564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rgbClr val="068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02353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02FBA4-3C16-1846-AF84-EA8C91E91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863" y="549275"/>
            <a:ext cx="406400" cy="40640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1A352A4-BB12-5842-92D7-1266D29337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9206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516444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24716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428750"/>
            <a:ext cx="5184775" cy="470693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428750"/>
            <a:ext cx="5184775" cy="470693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11717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371600"/>
            <a:ext cx="3313087" cy="47640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371600"/>
            <a:ext cx="3313087" cy="47640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371600"/>
            <a:ext cx="3313087" cy="47640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44053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57110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108" y="527329"/>
            <a:ext cx="10022268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3138C1-9B6F-AD56-0CD6-028B5DFE5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532" t="26835" r="13468" b="29418"/>
          <a:stretch/>
        </p:blipFill>
        <p:spPr>
          <a:xfrm>
            <a:off x="10628376" y="374700"/>
            <a:ext cx="1412111" cy="643494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111211" y="5609968"/>
            <a:ext cx="2471352" cy="124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42619899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5540" y="1844675"/>
            <a:ext cx="6394623" cy="2017972"/>
          </a:xfrm>
        </p:spPr>
        <p:txBody>
          <a:bodyPr anchor="b"/>
          <a:lstStyle>
            <a:lvl1pPr>
              <a:lnSpc>
                <a:spcPct val="80000"/>
              </a:lnSpc>
              <a:defRPr sz="5000"/>
            </a:lvl1pPr>
          </a:lstStyle>
          <a:p>
            <a:r>
              <a:rPr lang="en-US" dirty="0"/>
              <a:t>Add a bold title on one to three lines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65540" y="4072486"/>
            <a:ext cx="6394624" cy="2063202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A99D35-AA59-6E5B-078E-4603AFEF5B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08969" y="613568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75042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17220"/>
            <a:ext cx="2598911" cy="5518467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6" y="2668136"/>
            <a:ext cx="6661645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6" y="1556498"/>
            <a:ext cx="6661645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here one to three lines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EC1F1E-48BC-926A-A516-BEBB649F5C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08971" y="6228293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236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65FDDE-1776-117A-4B2E-ACC17553E25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29595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4884BBF-8BB1-2865-BE2F-A7FCA4EFC2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9595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13B46B-3E3A-2A01-AE98-615C22B6C6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08971" y="6228293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811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69818"/>
            <a:ext cx="6857143" cy="191751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657880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80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6B6A9E9-7F88-6DDA-FC47-962514BDBD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300985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BB83D9A-4148-0B6B-F518-54FB7F8253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00985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93C735-8A11-4801-0162-B4FDF57753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08971" y="6228293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5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173081-7BAB-C14D-8926-21CA1AA9C1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863" y="549275"/>
            <a:ext cx="1397000" cy="406400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1519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28955"/>
            <a:ext cx="4452938" cy="40837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4073A-94EA-F636-8DE6-BE71108E6D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52895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A50A87-AB74-9918-CB5F-C8CC955E8C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284605"/>
            <a:ext cx="4632323" cy="465865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46252-804F-DDC3-0B85-AB30FA35D6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284605"/>
            <a:ext cx="4633200" cy="465865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46BDE-5DE8-1FE1-6F81-54D4F4287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95056" y="5943255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7306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6096001" y="-1"/>
            <a:ext cx="6096000" cy="68580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6961" y="42608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181735"/>
            <a:ext cx="4633200" cy="481946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426085"/>
            <a:ext cx="4633200" cy="4083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40008-A0DC-AB81-8437-74C02E40D8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6961" y="1181735"/>
            <a:ext cx="4633200" cy="481946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8DE1D8-09C5-703E-BA47-83FB4FBFD592}"/>
              </a:ext>
            </a:extLst>
          </p:cNvPr>
          <p:cNvCxnSpPr>
            <a:cxnSpLocks/>
          </p:cNvCxnSpPr>
          <p:nvPr userDrawn="1"/>
        </p:nvCxnSpPr>
        <p:spPr>
          <a:xfrm>
            <a:off x="11351359" y="645302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9B8243-1F04-E684-004F-B2060D1A6D19}"/>
              </a:ext>
            </a:extLst>
          </p:cNvPr>
          <p:cNvSpPr txBox="1"/>
          <p:nvPr userDrawn="1"/>
        </p:nvSpPr>
        <p:spPr>
          <a:xfrm>
            <a:off x="11175183" y="6580505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6241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8870" y="47180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7" y="502920"/>
            <a:ext cx="2569238" cy="5632767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870" y="1227454"/>
            <a:ext cx="6654466" cy="490823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2A652F-7DA1-4165-E716-9F10055323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12" t="28800" r="12694" b="29879"/>
          <a:stretch/>
        </p:blipFill>
        <p:spPr>
          <a:xfrm>
            <a:off x="108971" y="6228293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2278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238884"/>
            <a:ext cx="6654466" cy="476186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1261266"/>
            <a:ext cx="2569238" cy="4739477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D1D8DEB-36AC-EB03-D060-1B6EE6DC7E9F}"/>
              </a:ext>
            </a:extLst>
          </p:cNvPr>
          <p:cNvCxnSpPr>
            <a:cxnSpLocks/>
          </p:cNvCxnSpPr>
          <p:nvPr userDrawn="1"/>
        </p:nvCxnSpPr>
        <p:spPr>
          <a:xfrm>
            <a:off x="11405156" y="640730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065E96E-DA2E-C078-3CB5-3AF6DD5CD0E9}"/>
              </a:ext>
            </a:extLst>
          </p:cNvPr>
          <p:cNvSpPr txBox="1"/>
          <p:nvPr userDrawn="1"/>
        </p:nvSpPr>
        <p:spPr>
          <a:xfrm>
            <a:off x="11239931" y="6561156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0F5AC0D-EF21-D346-0CD1-39EB33057103}"/>
              </a:ext>
            </a:extLst>
          </p:cNvPr>
          <p:cNvSpPr txBox="1">
            <a:spLocks/>
          </p:cNvSpPr>
          <p:nvPr userDrawn="1"/>
        </p:nvSpPr>
        <p:spPr>
          <a:xfrm>
            <a:off x="731838" y="608965"/>
            <a:ext cx="6654466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2156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6B307-27EF-F71B-A5B4-56313377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8" y="569676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78041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78041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78041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569676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569676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71302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&amp;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70040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70040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561675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561675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700405"/>
            <a:ext cx="3430727" cy="504666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434546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, content &amp;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36461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36461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552531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552531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364615"/>
            <a:ext cx="343072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BEBBAE-24F0-91EB-8569-88AEA4CCD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0896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68049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29603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362222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ED5681-E103-969B-D2D5-369283A5B63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362222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E8ED2F-956B-E500-46EC-647994EDC02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362222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782878E7-6F83-8BFA-DE09-F029D1EB03B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39458" y="129603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7D881651-A7A1-1F9A-27E2-5CEE24E9BC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47076" y="129603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D0EBD0-7DDA-417F-96AB-C80335239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0896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239420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57035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28547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FAFD9F1E-F730-85BA-5945-C59925A0365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9" y="157035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258C0B-4574-3F9B-2607-3E20B9E075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275390" y="428547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0C0AC4C1-EF89-6A5E-C04F-AE75D89AD204}"/>
              </a:ext>
            </a:extLst>
          </p:cNvPr>
          <p:cNvSpPr txBox="1">
            <a:spLocks/>
          </p:cNvSpPr>
          <p:nvPr userDrawn="1"/>
        </p:nvSpPr>
        <p:spPr>
          <a:xfrm>
            <a:off x="731838" y="60896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15925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5388" y="1536064"/>
            <a:ext cx="5184774" cy="429101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536065"/>
            <a:ext cx="5184774" cy="429101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4E1CF4-DEFF-9442-96AC-372394D2AFBA}"/>
              </a:ext>
            </a:extLst>
          </p:cNvPr>
          <p:cNvSpPr txBox="1">
            <a:spLocks/>
          </p:cNvSpPr>
          <p:nvPr userDrawn="1"/>
        </p:nvSpPr>
        <p:spPr>
          <a:xfrm>
            <a:off x="731838" y="60896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3209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547494"/>
            <a:ext cx="5184775" cy="446468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547494"/>
            <a:ext cx="5184775" cy="446468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C63EB1-9A59-B3C4-614D-3336F29F9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17242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7420" name="Picture 12">
            <a:extLst>
              <a:ext uri="{FF2B5EF4-FFF2-40B4-BE49-F238E27FC236}">
                <a16:creationId xmlns:a16="http://schemas.microsoft.com/office/drawing/2014/main" id="{D3DC718D-1A70-417E-7AD9-DDC39D872A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978" y="553048"/>
            <a:ext cx="7641561" cy="573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11677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Option 3 (3 Statemen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BAFBAF-E726-4C64-945A-39387C0BE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E33E97B3-FD8B-4D9A-BC34-F713C6FD19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000" y="2804832"/>
            <a:ext cx="3632193" cy="204843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lIns="182880" tIns="182880" rIns="182880" bIns="18288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4BEE9055-8DFC-4309-9761-64969052BF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80896" y="2804832"/>
            <a:ext cx="3630206" cy="204843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182880" tIns="182880" rIns="182880" bIns="18288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B1F19514-61AA-4557-AD0A-664C6C5353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78805" y="2804832"/>
            <a:ext cx="3632195" cy="204843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182880" tIns="182880" rIns="182880" bIns="18288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85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6">
          <p15:clr>
            <a:srgbClr val="FBAE40"/>
          </p15:clr>
        </p15:guide>
        <p15:guide id="2" orient="horz" pos="720">
          <p15:clr>
            <a:srgbClr val="FBAE40"/>
          </p15:clr>
        </p15:guide>
        <p15:guide id="5" orient="horz" pos="3960">
          <p15:clr>
            <a:srgbClr val="FBAE40"/>
          </p15:clr>
        </p15:guide>
        <p15:guide id="6" orient="horz" pos="3888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pos="240">
          <p15:clr>
            <a:srgbClr val="FBAE40"/>
          </p15:clr>
        </p15:guide>
        <p15:guide id="9" pos="7440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2973FD-AE32-FD48-8513-7C164B2A9A42}"/>
              </a:ext>
            </a:extLst>
          </p:cNvPr>
          <p:cNvSpPr txBox="1"/>
          <p:nvPr userDrawn="1"/>
        </p:nvSpPr>
        <p:spPr>
          <a:xfrm>
            <a:off x="9959064" y="725539"/>
            <a:ext cx="168088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Membership FY24</a:t>
            </a:r>
            <a:endParaRPr lang="en-ZA" sz="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70498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108" y="527329"/>
            <a:ext cx="10022268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Rectangle 3"/>
          <p:cNvSpPr/>
          <p:nvPr userDrawn="1"/>
        </p:nvSpPr>
        <p:spPr>
          <a:xfrm>
            <a:off x="111211" y="5609968"/>
            <a:ext cx="2471352" cy="124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64351898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F1C892-4CCD-BD63-B931-29593B8159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558042" y="138116"/>
            <a:ext cx="4131005" cy="178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6688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8CBEC24-CB2F-DF58-DB95-11AC42D2E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389203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547494"/>
            <a:ext cx="5184775" cy="446468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547494"/>
            <a:ext cx="5184775" cy="446468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C63EB1-9A59-B3C4-614D-3336F29F9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2249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547494"/>
            <a:ext cx="10728324" cy="188150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1839" y="3753292"/>
            <a:ext cx="10728324" cy="22588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C63EB1-9A59-B3C4-614D-3336F29F9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341599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440180"/>
            <a:ext cx="3313087" cy="46497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440180"/>
            <a:ext cx="3313087" cy="46497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440180"/>
            <a:ext cx="3313087" cy="46497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433660-E2D9-66E0-06D3-B77CA5202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845125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CBB68D-6849-4FF8-D0D7-3683F1256B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92914" y="618297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5003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30074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483507"/>
            <a:ext cx="10728324" cy="446302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CBB68D-6849-4FF8-D0D7-3683F1256B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92914" y="618297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14443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67754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433195"/>
            <a:ext cx="4632323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77545"/>
            <a:ext cx="4632323" cy="4083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FA621B-13DA-5366-4CAF-70ECA46459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43319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0264F7-0BF1-5E8C-0C67-ED3CED88B8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0" y="6083193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8350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-1" y="-1"/>
            <a:ext cx="2052085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34855" y="391795"/>
            <a:ext cx="9473609" cy="40837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1355" y="562398"/>
            <a:ext cx="969372" cy="4958397"/>
          </a:xfrm>
        </p:spPr>
        <p:txBody>
          <a:bodyPr anchor="ctr"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434855" y="1147444"/>
            <a:ext cx="9473609" cy="473900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2D030-704F-D372-ADDE-5C2DAAFF8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0" y="6083193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7397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20601"/>
            <a:ext cx="4032913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8870" y="391795"/>
            <a:ext cx="6654466" cy="40837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7" y="480060"/>
            <a:ext cx="2569238" cy="4958397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870" y="1147444"/>
            <a:ext cx="6654466" cy="473900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2D030-704F-D372-ADDE-5C2DAAFF8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0" y="6083193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78126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714682"/>
            <a:ext cx="6654466" cy="5421005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742960"/>
            <a:ext cx="2569238" cy="539272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86EF221-D4F2-4312-239D-2C1948B6FF8C}"/>
              </a:ext>
            </a:extLst>
          </p:cNvPr>
          <p:cNvCxnSpPr>
            <a:cxnSpLocks/>
          </p:cNvCxnSpPr>
          <p:nvPr userDrawn="1"/>
        </p:nvCxnSpPr>
        <p:spPr>
          <a:xfrm>
            <a:off x="11370387" y="640730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46E17FE-6627-FF6D-857A-B1A07A79F82D}"/>
              </a:ext>
            </a:extLst>
          </p:cNvPr>
          <p:cNvSpPr txBox="1"/>
          <p:nvPr userDrawn="1"/>
        </p:nvSpPr>
        <p:spPr>
          <a:xfrm>
            <a:off x="11239931" y="6529827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4389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5372D51-D33B-9B9F-5600-A4A31D4E2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548" y="56161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374493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lit page blue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28955"/>
            <a:ext cx="4452938" cy="40837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4073A-94EA-F636-8DE6-BE71108E6D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52895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A50A87-AB74-9918-CB5F-C8CC955E8C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284605"/>
            <a:ext cx="4632323" cy="465865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46252-804F-DDC3-0B85-AB30FA35D6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284605"/>
            <a:ext cx="4633200" cy="465865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46BDE-5DE8-1FE1-6F81-54D4F4287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95056" y="5943255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0540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748ABA6-2047-84D2-ACE4-55F12E293F2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404468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 userDrawn="1"/>
        </p:nvSpPr>
        <p:spPr>
          <a:xfrm>
            <a:off x="10012680" y="6629400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000" baseline="0" dirty="0">
                <a:solidFill>
                  <a:schemeClr val="bg1"/>
                </a:solidFill>
              </a:rPr>
              <a:t>© GlobalPlatform 2023 | Confidential </a:t>
            </a:r>
          </a:p>
        </p:txBody>
      </p:sp>
    </p:spTree>
    <p:extLst>
      <p:ext uri="{BB962C8B-B14F-4D97-AF65-F5344CB8AC3E}">
        <p14:creationId xmlns:p14="http://schemas.microsoft.com/office/powerpoint/2010/main" val="1684058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lit page blu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6096001" y="-1"/>
            <a:ext cx="6096000" cy="68580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6961" y="42608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181735"/>
            <a:ext cx="4633200" cy="481946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426085"/>
            <a:ext cx="4633200" cy="4083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40008-A0DC-AB81-8437-74C02E40D8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6961" y="1181735"/>
            <a:ext cx="4633200" cy="481946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8DE1D8-09C5-703E-BA47-83FB4FBFD592}"/>
              </a:ext>
            </a:extLst>
          </p:cNvPr>
          <p:cNvCxnSpPr>
            <a:cxnSpLocks/>
          </p:cNvCxnSpPr>
          <p:nvPr userDrawn="1"/>
        </p:nvCxnSpPr>
        <p:spPr>
          <a:xfrm>
            <a:off x="11351359" y="645302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9B8243-1F04-E684-004F-B2060D1A6D19}"/>
              </a:ext>
            </a:extLst>
          </p:cNvPr>
          <p:cNvSpPr txBox="1"/>
          <p:nvPr userDrawn="1"/>
        </p:nvSpPr>
        <p:spPr>
          <a:xfrm>
            <a:off x="11175183" y="6580505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637190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3696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748ABA6-2047-84D2-ACE4-55F12E293F2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404468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024178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7420" name="Picture 12">
            <a:extLst>
              <a:ext uri="{FF2B5EF4-FFF2-40B4-BE49-F238E27FC236}">
                <a16:creationId xmlns:a16="http://schemas.microsoft.com/office/drawing/2014/main" id="{D3DC718D-1A70-417E-7AD9-DDC39D872A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978" y="553048"/>
            <a:ext cx="7641561" cy="573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86729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77340" y="1440181"/>
            <a:ext cx="9757094" cy="130302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577338" y="3086100"/>
            <a:ext cx="9757093" cy="130302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1577338" y="4732020"/>
            <a:ext cx="9757096" cy="135794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433660-E2D9-66E0-06D3-B77CA5202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7179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1" y="20601"/>
            <a:ext cx="2974848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396790" y="341376"/>
            <a:ext cx="8209994" cy="618134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2D030-704F-D372-ADDE-5C2DAAFF8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0" y="6083193"/>
            <a:ext cx="1840376" cy="79540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70AB15E-301D-6DD6-94C7-31871F9104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942" y="1147445"/>
            <a:ext cx="2272490" cy="493574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8744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2973FD-AE32-FD48-8513-7C164B2A9A42}"/>
              </a:ext>
            </a:extLst>
          </p:cNvPr>
          <p:cNvSpPr txBox="1"/>
          <p:nvPr userDrawn="1"/>
        </p:nvSpPr>
        <p:spPr>
          <a:xfrm>
            <a:off x="9959064" y="725539"/>
            <a:ext cx="168088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Membership FY24</a:t>
            </a:r>
            <a:endParaRPr lang="en-ZA" sz="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10178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2973FD-AE32-FD48-8513-7C164B2A9A42}"/>
              </a:ext>
            </a:extLst>
          </p:cNvPr>
          <p:cNvSpPr txBox="1"/>
          <p:nvPr userDrawn="1"/>
        </p:nvSpPr>
        <p:spPr>
          <a:xfrm>
            <a:off x="9959064" y="725539"/>
            <a:ext cx="168088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Membership FY24</a:t>
            </a:r>
            <a:endParaRPr lang="en-ZA" sz="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7712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748ABA6-2047-84D2-ACE4-55F12E293F2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404468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10290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F1C892-4CCD-BD63-B931-29593B8159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558042" y="138116"/>
            <a:ext cx="4131005" cy="178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80438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70673"/>
            <a:ext cx="6857143" cy="191751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79" y="1556498"/>
            <a:ext cx="8142799" cy="914175"/>
          </a:xfrm>
        </p:spPr>
        <p:txBody>
          <a:bodyPr/>
          <a:lstStyle>
            <a:lvl1pPr>
              <a:lnSpc>
                <a:spcPct val="90000"/>
              </a:lnSpc>
              <a:defRPr sz="5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Agenda title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F46CB5-E9FB-CB33-E907-F2A583EDB5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7491" y="295990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one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F27E584-9809-A730-139C-914184F2AF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7491" y="3672298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two</a:t>
            </a:r>
            <a:endParaRPr lang="en-GB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C596C69-4C98-2376-4E62-23F781F38E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37491" y="438469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three</a:t>
            </a:r>
            <a:endParaRPr lang="en-GB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3B462F-33D1-905A-CC59-5EFBD8A8CA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7491" y="5097089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four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E9E3936-B16B-51BD-DA5E-7589F45122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01106" y="295990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five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A46A412-322E-9B29-C6C4-80EA061083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01106" y="3672298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six</a:t>
            </a:r>
            <a:endParaRPr lang="en-GB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AF099D8-4619-D8E3-1933-7669CBFAC5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01106" y="438469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seven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CDA8CDB-6112-1E12-A4CB-425F8C9777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01106" y="5097089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eight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CC1990-BE9A-A32E-8BAC-B7C14F61F8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3363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13277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915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708166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779325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99511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89051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34D2B8-F5B5-348B-E4EC-683C3452AB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532" t="26835" r="13468" b="29418"/>
          <a:stretch/>
        </p:blipFill>
        <p:spPr>
          <a:xfrm>
            <a:off x="138896" y="6099859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1855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5540" y="1844675"/>
            <a:ext cx="6394623" cy="2017972"/>
          </a:xfrm>
        </p:spPr>
        <p:txBody>
          <a:bodyPr anchor="b"/>
          <a:lstStyle>
            <a:lvl1pPr>
              <a:lnSpc>
                <a:spcPct val="80000"/>
              </a:lnSpc>
              <a:defRPr sz="5000"/>
            </a:lvl1pPr>
          </a:lstStyle>
          <a:p>
            <a:r>
              <a:rPr lang="en-US" dirty="0"/>
              <a:t>Add a bold title on one to three lines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65540" y="4072486"/>
            <a:ext cx="6394624" cy="2063202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A99D35-AA59-6E5B-078E-4603AFEF5B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6385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6" y="2668136"/>
            <a:ext cx="6661645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6" y="1556498"/>
            <a:ext cx="6661645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here one to three lines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EC1F1E-48BC-926A-A516-BEBB649F5C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709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65FDDE-1776-117A-4B2E-ACC17553E25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29595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4884BBF-8BB1-2865-BE2F-A7FCA4EFC2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9595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7281E0-7830-ED28-3D9F-C2B15DB202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607222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69818"/>
            <a:ext cx="6857143" cy="191751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657880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80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6B6A9E9-7F88-6DDA-FC47-962514BDBD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300985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BB83D9A-4148-0B6B-F518-54FB7F8253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00985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F37C51-7CA0-4D16-0316-2DF98AE3FC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023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4452938" cy="40837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4073A-94EA-F636-8DE6-BE71108E6D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A50A87-AB74-9918-CB5F-C8CC955E8C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2323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46252-804F-DDC3-0B85-AB30FA35D6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46BDE-5DE8-1FE1-6F81-54D4F4287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95056" y="33945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95818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6096001" y="-1"/>
            <a:ext cx="6096000" cy="68580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6961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4633200" cy="4083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40008-A0DC-AB81-8437-74C02E40D8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6961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8DE1D8-09C5-703E-BA47-83FB4FBFD592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9B8243-1F04-E684-004F-B2060D1A6D19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289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98892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8870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7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870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47A92D4-FF6D-D073-0A1B-9DA33447C00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184354" y="21651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418387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9DC4B8C6-0AF5-3229-0ADA-154F48803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D1D8DEB-36AC-EB03-D060-1B6EE6DC7E9F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065E96E-DA2E-C078-3CB5-3AF6DD5CD0E9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79207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6B307-27EF-F71B-A5B4-56313377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8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6002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&amp;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089025"/>
            <a:ext cx="3430727" cy="504666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6333982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, content &amp;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84467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84467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5"/>
            <a:ext cx="343072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BEBBAE-24F0-91EB-8569-88AEA4CCD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178512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ED5681-E103-969B-D2D5-369283A5B63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E8ED2F-956B-E500-46EC-647994EDC02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782878E7-6F83-8BFA-DE09-F029D1EB03B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39458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7D881651-A7A1-1F9A-27E2-5CEE24E9BC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47076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F6F37277-1A30-92AA-236F-5562C6B66C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068093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84467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55979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FAFD9F1E-F730-85BA-5945-C59925A0365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9" y="184467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258C0B-4574-3F9B-2607-3E20B9E075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275390" y="455979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33251FB-E1B6-DB2B-25F4-A6525F471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678403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5388" y="1844674"/>
            <a:ext cx="5184774" cy="429101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5"/>
            <a:ext cx="5184774" cy="429101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33251FB-E1B6-DB2B-25F4-A6525F471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285483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96718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CE61667-3534-9648-AF55-BC2163A601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7623" y="-147917"/>
            <a:ext cx="12719251" cy="71269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9108" y="2808000"/>
            <a:ext cx="10728325" cy="216702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86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3628" y="4968000"/>
            <a:ext cx="10728325" cy="44098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/>
        </p:nvSpPr>
        <p:spPr>
          <a:xfrm>
            <a:off x="10339938" y="6654422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800" baseline="0" dirty="0">
                <a:solidFill>
                  <a:schemeClr val="bg1"/>
                </a:solidFill>
              </a:rPr>
              <a:t>© GlobalPlatform 2025 | Confidential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214C3F-B551-A74A-977D-3CCC89020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863" y="549275"/>
            <a:ext cx="27813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499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slideLayout" Target="../slideLayouts/slideLayout87.xml"/><Relationship Id="rId18" Type="http://schemas.openxmlformats.org/officeDocument/2006/relationships/slideLayout" Target="../slideLayouts/slideLayout92.xml"/><Relationship Id="rId26" Type="http://schemas.openxmlformats.org/officeDocument/2006/relationships/theme" Target="../theme/theme10.xml"/><Relationship Id="rId3" Type="http://schemas.openxmlformats.org/officeDocument/2006/relationships/slideLayout" Target="../slideLayouts/slideLayout77.xml"/><Relationship Id="rId21" Type="http://schemas.openxmlformats.org/officeDocument/2006/relationships/slideLayout" Target="../slideLayouts/slideLayout95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slideLayout" Target="../slideLayouts/slideLayout91.xml"/><Relationship Id="rId25" Type="http://schemas.openxmlformats.org/officeDocument/2006/relationships/slideLayout" Target="../slideLayouts/slideLayout99.xml"/><Relationship Id="rId2" Type="http://schemas.openxmlformats.org/officeDocument/2006/relationships/slideLayout" Target="../slideLayouts/slideLayout76.xml"/><Relationship Id="rId16" Type="http://schemas.openxmlformats.org/officeDocument/2006/relationships/slideLayout" Target="../slideLayouts/slideLayout90.xml"/><Relationship Id="rId20" Type="http://schemas.openxmlformats.org/officeDocument/2006/relationships/slideLayout" Target="../slideLayouts/slideLayout94.xml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24" Type="http://schemas.openxmlformats.org/officeDocument/2006/relationships/slideLayout" Target="../slideLayouts/slideLayout98.xml"/><Relationship Id="rId5" Type="http://schemas.openxmlformats.org/officeDocument/2006/relationships/slideLayout" Target="../slideLayouts/slideLayout79.xml"/><Relationship Id="rId15" Type="http://schemas.openxmlformats.org/officeDocument/2006/relationships/slideLayout" Target="../slideLayouts/slideLayout89.xml"/><Relationship Id="rId23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84.xml"/><Relationship Id="rId19" Type="http://schemas.openxmlformats.org/officeDocument/2006/relationships/slideLayout" Target="../slideLayouts/slideLayout93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88.xml"/><Relationship Id="rId22" Type="http://schemas.openxmlformats.org/officeDocument/2006/relationships/slideLayout" Target="../slideLayouts/slideLayout96.xml"/><Relationship Id="rId27" Type="http://schemas.openxmlformats.org/officeDocument/2006/relationships/image" Target="../media/image10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6.jpe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.emf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slideLayout" Target="../slideLayouts/slideLayout38.xml"/><Relationship Id="rId18" Type="http://schemas.openxmlformats.org/officeDocument/2006/relationships/slideLayout" Target="../slideLayouts/slideLayout43.xml"/><Relationship Id="rId26" Type="http://schemas.openxmlformats.org/officeDocument/2006/relationships/slideLayout" Target="../slideLayouts/slideLayout51.xml"/><Relationship Id="rId3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46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17" Type="http://schemas.openxmlformats.org/officeDocument/2006/relationships/slideLayout" Target="../slideLayouts/slideLayout42.xml"/><Relationship Id="rId25" Type="http://schemas.openxmlformats.org/officeDocument/2006/relationships/slideLayout" Target="../slideLayouts/slideLayout50.xml"/><Relationship Id="rId2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41.xml"/><Relationship Id="rId2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40.xml"/><Relationship Id="rId23" Type="http://schemas.openxmlformats.org/officeDocument/2006/relationships/slideLayout" Target="../slideLayouts/slideLayout48.xml"/><Relationship Id="rId28" Type="http://schemas.openxmlformats.org/officeDocument/2006/relationships/image" Target="../media/image10.png"/><Relationship Id="rId10" Type="http://schemas.openxmlformats.org/officeDocument/2006/relationships/slideLayout" Target="../slideLayouts/slideLayout35.xml"/><Relationship Id="rId19" Type="http://schemas.openxmlformats.org/officeDocument/2006/relationships/slideLayout" Target="../slideLayouts/slideLayout44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Relationship Id="rId14" Type="http://schemas.openxmlformats.org/officeDocument/2006/relationships/slideLayout" Target="../slideLayouts/slideLayout39.xml"/><Relationship Id="rId22" Type="http://schemas.openxmlformats.org/officeDocument/2006/relationships/slideLayout" Target="../slideLayouts/slideLayout47.xml"/><Relationship Id="rId27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4" Type="http://schemas.openxmlformats.org/officeDocument/2006/relationships/image" Target="../media/image1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18" Type="http://schemas.openxmlformats.org/officeDocument/2006/relationships/slideLayout" Target="../slideLayouts/slideLayout71.xml"/><Relationship Id="rId3" Type="http://schemas.openxmlformats.org/officeDocument/2006/relationships/slideLayout" Target="../slideLayouts/slideLayout56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70.xml"/><Relationship Id="rId2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69.xml"/><Relationship Id="rId20" Type="http://schemas.openxmlformats.org/officeDocument/2006/relationships/theme" Target="../theme/theme7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3.xml"/><Relationship Id="rId19" Type="http://schemas.openxmlformats.org/officeDocument/2006/relationships/slideLayout" Target="../slideLayouts/slideLayout72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73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7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2F0BFB-7DCE-3A45-BCCA-662C71B2846E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550863" y="549275"/>
            <a:ext cx="13970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10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8" r:id="rId2"/>
    <p:sldLayoutId id="2147483699" r:id="rId3"/>
    <p:sldLayoutId id="2147483669" r:id="rId4"/>
    <p:sldLayoutId id="2147483808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 userDrawn="1">
          <p15:clr>
            <a:srgbClr val="F26B43"/>
          </p15:clr>
        </p15:guide>
        <p15:guide id="3" pos="347" userDrawn="1">
          <p15:clr>
            <a:srgbClr val="F26B43"/>
          </p15:clr>
        </p15:guide>
        <p15:guide id="4" pos="2729" userDrawn="1">
          <p15:clr>
            <a:srgbClr val="F26B43"/>
          </p15:clr>
        </p15:guide>
        <p15:guide id="5" pos="1368" userDrawn="1">
          <p15:clr>
            <a:srgbClr val="F26B43"/>
          </p15:clr>
        </p15:guide>
        <p15:guide id="6" orient="horz" pos="346" userDrawn="1">
          <p15:clr>
            <a:srgbClr val="F26B43"/>
          </p15:clr>
        </p15:guide>
        <p15:guide id="7" orient="horz" pos="3974" userDrawn="1">
          <p15:clr>
            <a:srgbClr val="F26B43"/>
          </p15:clr>
        </p15:guide>
        <p15:guide id="8" pos="7333" userDrawn="1">
          <p15:clr>
            <a:srgbClr val="F26B43"/>
          </p15:clr>
        </p15:guide>
        <p15:guide id="9" orient="horz" pos="1253" userDrawn="1">
          <p15:clr>
            <a:srgbClr val="F26B43"/>
          </p15:clr>
        </p15:guide>
        <p15:guide id="10" pos="2547" userDrawn="1">
          <p15:clr>
            <a:srgbClr val="F26B43"/>
          </p15:clr>
        </p15:guide>
        <p15:guide id="11" pos="5110" userDrawn="1">
          <p15:clr>
            <a:srgbClr val="F26B43"/>
          </p15:clr>
        </p15:guide>
        <p15:guide id="12" pos="3931" userDrawn="1">
          <p15:clr>
            <a:srgbClr val="F26B43"/>
          </p15:clr>
        </p15:guide>
        <p15:guide id="13" pos="3749" userDrawn="1">
          <p15:clr>
            <a:srgbClr val="F26B43"/>
          </p15:clr>
        </p15:guide>
        <p15:guide id="14" pos="4929" userDrawn="1">
          <p15:clr>
            <a:srgbClr val="F26B43"/>
          </p15:clr>
        </p15:guide>
        <p15:guide id="15" pos="6289" userDrawn="1">
          <p15:clr>
            <a:srgbClr val="F26B43"/>
          </p15:clr>
        </p15:guide>
        <p15:guide id="16" pos="6108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08902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844675"/>
            <a:ext cx="10728325" cy="42910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07B5B1-9193-4815-2E1E-A7D1C2989595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138C1-9B6F-AD56-0CD6-028B5DFE5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7"/>
          <a:srcRect l="14532" t="26835" r="13468" b="29418"/>
          <a:stretch/>
        </p:blipFill>
        <p:spPr>
          <a:xfrm>
            <a:off x="173621" y="6721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9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  <p:sldLayoutId id="2147483839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08902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844675"/>
            <a:ext cx="10728325" cy="42910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78D689-256F-C7A0-8A4B-513BBCF61995}"/>
              </a:ext>
            </a:extLst>
          </p:cNvPr>
          <p:cNvCxnSpPr>
            <a:cxnSpLocks/>
          </p:cNvCxnSpPr>
          <p:nvPr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DC9B283-6FDE-BD5D-96F6-B97F42B8E7FA}"/>
              </a:ext>
            </a:extLst>
          </p:cNvPr>
          <p:cNvSpPr txBox="1"/>
          <p:nvPr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18EBF72-52E8-3C53-CC87-37301AD129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184354" y="21651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222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08902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844675"/>
            <a:ext cx="10728325" cy="42910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78D689-256F-C7A0-8A4B-513BBCF61995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DC9B283-6FDE-BD5D-96F6-B97F42B8E7FA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C7E67BBD-B84E-FA57-0E4F-EA49277CFF8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161400" y="141416"/>
            <a:ext cx="1447481" cy="53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084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1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2F0BFB-7DCE-3A45-BCCA-662C71B2846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50863" y="549275"/>
            <a:ext cx="13970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374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>
          <p15:clr>
            <a:srgbClr val="F26B43"/>
          </p15:clr>
        </p15:guide>
        <p15:guide id="3" pos="347">
          <p15:clr>
            <a:srgbClr val="F26B43"/>
          </p15:clr>
        </p15:guide>
        <p15:guide id="4" pos="2729">
          <p15:clr>
            <a:srgbClr val="F26B43"/>
          </p15:clr>
        </p15:guide>
        <p15:guide id="5" pos="1368">
          <p15:clr>
            <a:srgbClr val="F26B43"/>
          </p15:clr>
        </p15:guide>
        <p15:guide id="6" orient="horz" pos="346">
          <p15:clr>
            <a:srgbClr val="F26B43"/>
          </p15:clr>
        </p15:guide>
        <p15:guide id="7" orient="horz" pos="3974">
          <p15:clr>
            <a:srgbClr val="F26B43"/>
          </p15:clr>
        </p15:guide>
        <p15:guide id="8" pos="7333">
          <p15:clr>
            <a:srgbClr val="F26B43"/>
          </p15:clr>
        </p15:guide>
        <p15:guide id="9" orient="horz" pos="1253">
          <p15:clr>
            <a:srgbClr val="F26B43"/>
          </p15:clr>
        </p15:guide>
        <p15:guide id="10" pos="2547">
          <p15:clr>
            <a:srgbClr val="F26B43"/>
          </p15:clr>
        </p15:guide>
        <p15:guide id="11" pos="5110">
          <p15:clr>
            <a:srgbClr val="F26B43"/>
          </p15:clr>
        </p15:guide>
        <p15:guide id="12" pos="3931">
          <p15:clr>
            <a:srgbClr val="F26B43"/>
          </p15:clr>
        </p15:guide>
        <p15:guide id="13" pos="3749">
          <p15:clr>
            <a:srgbClr val="F26B43"/>
          </p15:clr>
        </p15:guide>
        <p15:guide id="14" pos="4929">
          <p15:clr>
            <a:srgbClr val="F26B43"/>
          </p15:clr>
        </p15:guide>
        <p15:guide id="15" pos="6289">
          <p15:clr>
            <a:srgbClr val="F26B43"/>
          </p15:clr>
        </p15:guide>
        <p15:guide id="16" pos="6108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440185"/>
            <a:ext cx="10728325" cy="46955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07B5B1-9193-4815-2E1E-A7D1C2989595}"/>
              </a:ext>
            </a:extLst>
          </p:cNvPr>
          <p:cNvCxnSpPr>
            <a:cxnSpLocks/>
          </p:cNvCxnSpPr>
          <p:nvPr userDrawn="1"/>
        </p:nvCxnSpPr>
        <p:spPr>
          <a:xfrm>
            <a:off x="11414442" y="649874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 userDrawn="1"/>
        </p:nvSpPr>
        <p:spPr>
          <a:xfrm>
            <a:off x="11236824" y="65757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138C1-9B6F-AD56-0CD6-028B5DFE5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8"/>
          <a:srcRect l="14532" t="26835" r="13468" b="29418"/>
          <a:stretch/>
        </p:blipFill>
        <p:spPr>
          <a:xfrm>
            <a:off x="173621" y="614797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179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  <p:sldLayoutId id="2147483739" r:id="rId21"/>
    <p:sldLayoutId id="2147483740" r:id="rId22"/>
    <p:sldLayoutId id="2147483741" r:id="rId23"/>
    <p:sldLayoutId id="2147483742" r:id="rId24"/>
    <p:sldLayoutId id="2147483743" r:id="rId25"/>
    <p:sldLayoutId id="214748374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617971-4AC7-C93C-4621-6BC4864DA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621" y="6721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531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>
          <p15:clr>
            <a:srgbClr val="F26B43"/>
          </p15:clr>
        </p15:guide>
        <p15:guide id="3" pos="347">
          <p15:clr>
            <a:srgbClr val="F26B43"/>
          </p15:clr>
        </p15:guide>
        <p15:guide id="4" pos="2729">
          <p15:clr>
            <a:srgbClr val="F26B43"/>
          </p15:clr>
        </p15:guide>
        <p15:guide id="5" pos="1368">
          <p15:clr>
            <a:srgbClr val="F26B43"/>
          </p15:clr>
        </p15:guide>
        <p15:guide id="6" orient="horz" pos="346">
          <p15:clr>
            <a:srgbClr val="F26B43"/>
          </p15:clr>
        </p15:guide>
        <p15:guide id="7" orient="horz" pos="3974">
          <p15:clr>
            <a:srgbClr val="F26B43"/>
          </p15:clr>
        </p15:guide>
        <p15:guide id="8" pos="7333">
          <p15:clr>
            <a:srgbClr val="F26B43"/>
          </p15:clr>
        </p15:guide>
        <p15:guide id="9" orient="horz" pos="1253">
          <p15:clr>
            <a:srgbClr val="F26B43"/>
          </p15:clr>
        </p15:guide>
        <p15:guide id="10" pos="2547">
          <p15:clr>
            <a:srgbClr val="F26B43"/>
          </p15:clr>
        </p15:guide>
        <p15:guide id="11" pos="5110">
          <p15:clr>
            <a:srgbClr val="F26B43"/>
          </p15:clr>
        </p15:guide>
        <p15:guide id="12" pos="3931">
          <p15:clr>
            <a:srgbClr val="F26B43"/>
          </p15:clr>
        </p15:guide>
        <p15:guide id="13" pos="3749">
          <p15:clr>
            <a:srgbClr val="F26B43"/>
          </p15:clr>
        </p15:guide>
        <p15:guide id="14" pos="4929">
          <p15:clr>
            <a:srgbClr val="F26B43"/>
          </p15:clr>
        </p15:guide>
        <p15:guide id="15" pos="6289">
          <p15:clr>
            <a:srgbClr val="F26B43"/>
          </p15:clr>
        </p15:guide>
        <p15:guide id="16" pos="6108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360176"/>
            <a:ext cx="10728325" cy="47755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78D689-256F-C7A0-8A4B-513BBCF61995}"/>
              </a:ext>
            </a:extLst>
          </p:cNvPr>
          <p:cNvCxnSpPr>
            <a:cxnSpLocks/>
          </p:cNvCxnSpPr>
          <p:nvPr userDrawn="1"/>
        </p:nvCxnSpPr>
        <p:spPr>
          <a:xfrm>
            <a:off x="11396600" y="6442301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DC9B283-6FDE-BD5D-96F6-B97F42B8E7FA}"/>
              </a:ext>
            </a:extLst>
          </p:cNvPr>
          <p:cNvSpPr txBox="1"/>
          <p:nvPr userDrawn="1"/>
        </p:nvSpPr>
        <p:spPr>
          <a:xfrm>
            <a:off x="11174704" y="6575836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18EBF72-52E8-3C53-CC87-37301AD129F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46774" y="6230059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4B1FBDA-EA79-B3D6-15B9-5F2BD309E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4043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  <p:sldLayoutId id="2147483795" r:id="rId17"/>
    <p:sldLayoutId id="2147483796" r:id="rId18"/>
    <p:sldLayoutId id="214748379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ln>
            <a:solidFill>
              <a:schemeClr val="tx2"/>
            </a:solidFill>
          </a:ln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617971-4AC7-C93C-4621-6BC4864DA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4532" t="26835" r="13468" b="29418"/>
          <a:stretch/>
        </p:blipFill>
        <p:spPr>
          <a:xfrm>
            <a:off x="173621" y="6721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9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>
          <p15:clr>
            <a:srgbClr val="F26B43"/>
          </p15:clr>
        </p15:guide>
        <p15:guide id="3" pos="347">
          <p15:clr>
            <a:srgbClr val="F26B43"/>
          </p15:clr>
        </p15:guide>
        <p15:guide id="4" pos="2729">
          <p15:clr>
            <a:srgbClr val="F26B43"/>
          </p15:clr>
        </p15:guide>
        <p15:guide id="5" pos="1368">
          <p15:clr>
            <a:srgbClr val="F26B43"/>
          </p15:clr>
        </p15:guide>
        <p15:guide id="6" orient="horz" pos="346">
          <p15:clr>
            <a:srgbClr val="F26B43"/>
          </p15:clr>
        </p15:guide>
        <p15:guide id="7" orient="horz" pos="3974">
          <p15:clr>
            <a:srgbClr val="F26B43"/>
          </p15:clr>
        </p15:guide>
        <p15:guide id="8" pos="7333">
          <p15:clr>
            <a:srgbClr val="F26B43"/>
          </p15:clr>
        </p15:guide>
        <p15:guide id="9" orient="horz" pos="1253">
          <p15:clr>
            <a:srgbClr val="F26B43"/>
          </p15:clr>
        </p15:guide>
        <p15:guide id="10" pos="2547">
          <p15:clr>
            <a:srgbClr val="F26B43"/>
          </p15:clr>
        </p15:guide>
        <p15:guide id="11" pos="5110">
          <p15:clr>
            <a:srgbClr val="F26B43"/>
          </p15:clr>
        </p15:guide>
        <p15:guide id="12" pos="3931">
          <p15:clr>
            <a:srgbClr val="F26B43"/>
          </p15:clr>
        </p15:guide>
        <p15:guide id="13" pos="3749">
          <p15:clr>
            <a:srgbClr val="F26B43"/>
          </p15:clr>
        </p15:guide>
        <p15:guide id="14" pos="4929">
          <p15:clr>
            <a:srgbClr val="F26B43"/>
          </p15:clr>
        </p15:guide>
        <p15:guide id="15" pos="6289">
          <p15:clr>
            <a:srgbClr val="F26B43"/>
          </p15:clr>
        </p15:guide>
        <p15:guide id="16" pos="6108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617971-4AC7-C93C-4621-6BC4864DA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4532" t="26835" r="13468" b="29418"/>
          <a:stretch/>
        </p:blipFill>
        <p:spPr>
          <a:xfrm>
            <a:off x="173621" y="6721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89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>
          <p15:clr>
            <a:srgbClr val="F26B43"/>
          </p15:clr>
        </p15:guide>
        <p15:guide id="3" pos="347">
          <p15:clr>
            <a:srgbClr val="F26B43"/>
          </p15:clr>
        </p15:guide>
        <p15:guide id="4" pos="2729">
          <p15:clr>
            <a:srgbClr val="F26B43"/>
          </p15:clr>
        </p15:guide>
        <p15:guide id="5" pos="1368">
          <p15:clr>
            <a:srgbClr val="F26B43"/>
          </p15:clr>
        </p15:guide>
        <p15:guide id="6" orient="horz" pos="346">
          <p15:clr>
            <a:srgbClr val="F26B43"/>
          </p15:clr>
        </p15:guide>
        <p15:guide id="7" orient="horz" pos="3974">
          <p15:clr>
            <a:srgbClr val="F26B43"/>
          </p15:clr>
        </p15:guide>
        <p15:guide id="8" pos="7333">
          <p15:clr>
            <a:srgbClr val="F26B43"/>
          </p15:clr>
        </p15:guide>
        <p15:guide id="9" orient="horz" pos="1253">
          <p15:clr>
            <a:srgbClr val="F26B43"/>
          </p15:clr>
        </p15:guide>
        <p15:guide id="10" pos="2547">
          <p15:clr>
            <a:srgbClr val="F26B43"/>
          </p15:clr>
        </p15:guide>
        <p15:guide id="11" pos="5110">
          <p15:clr>
            <a:srgbClr val="F26B43"/>
          </p15:clr>
        </p15:guide>
        <p15:guide id="12" pos="3931">
          <p15:clr>
            <a:srgbClr val="F26B43"/>
          </p15:clr>
        </p15:guide>
        <p15:guide id="13" pos="3749">
          <p15:clr>
            <a:srgbClr val="F26B43"/>
          </p15:clr>
        </p15:guide>
        <p15:guide id="14" pos="4929">
          <p15:clr>
            <a:srgbClr val="F26B43"/>
          </p15:clr>
        </p15:guide>
        <p15:guide id="15" pos="6289">
          <p15:clr>
            <a:srgbClr val="F26B43"/>
          </p15:clr>
        </p15:guide>
        <p15:guide id="16" pos="61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7.png"/><Relationship Id="rId7" Type="http://schemas.openxmlformats.org/officeDocument/2006/relationships/image" Target="../media/image21.emf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0.emf"/><Relationship Id="rId11" Type="http://schemas.openxmlformats.org/officeDocument/2006/relationships/image" Target="../media/image25.jpg"/><Relationship Id="rId5" Type="http://schemas.openxmlformats.org/officeDocument/2006/relationships/image" Target="../media/image19.emf"/><Relationship Id="rId10" Type="http://schemas.openxmlformats.org/officeDocument/2006/relationships/image" Target="../media/image24.png"/><Relationship Id="rId4" Type="http://schemas.openxmlformats.org/officeDocument/2006/relationships/image" Target="../media/image18.emf"/><Relationship Id="rId9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image" Target="../media/image28.jpeg"/><Relationship Id="rId7" Type="http://schemas.openxmlformats.org/officeDocument/2006/relationships/image" Target="../media/image20.emf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hyperlink" Target="http://www.globalplatform.org/" TargetMode="External"/><Relationship Id="rId9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7393436-AADD-D897-D131-5109E74971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5935" y="-107577"/>
            <a:ext cx="12580000" cy="7153835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362B3C8-0692-1B01-7C15-D49C4F5E0DE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7" y="2525339"/>
            <a:ext cx="10728325" cy="1807322"/>
          </a:xfrm>
        </p:spPr>
        <p:txBody>
          <a:bodyPr/>
          <a:lstStyle/>
          <a:p>
            <a:r>
              <a:rPr lang="en-GB" sz="6600" dirty="0">
                <a:solidFill>
                  <a:schemeClr val="accent5"/>
                </a:solidFill>
              </a:rPr>
              <a:t>Closing Remarks</a:t>
            </a:r>
          </a:p>
        </p:txBody>
      </p:sp>
      <p:sp>
        <p:nvSpPr>
          <p:cNvPr id="4" name="Subtitle 5">
            <a:extLst>
              <a:ext uri="{FF2B5EF4-FFF2-40B4-BE49-F238E27FC236}">
                <a16:creationId xmlns:a16="http://schemas.microsoft.com/office/drawing/2014/main" id="{5F700861-FE93-513F-BAFF-A40918B95D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836" y="4332661"/>
            <a:ext cx="10728325" cy="1560922"/>
          </a:xfrm>
        </p:spPr>
        <p:txBody>
          <a:bodyPr/>
          <a:lstStyle/>
          <a:p>
            <a:r>
              <a:rPr lang="en-GB" sz="4800" dirty="0"/>
              <a:t>Ana Tavares Lattibeaudiere</a:t>
            </a:r>
          </a:p>
          <a:p>
            <a:r>
              <a:rPr lang="en-GB" sz="3600" dirty="0"/>
              <a:t>Executive Director, GlobalPlatform </a:t>
            </a:r>
          </a:p>
          <a:p>
            <a:endParaRPr lang="en-GB" sz="3200" dirty="0"/>
          </a:p>
          <a:p>
            <a:r>
              <a:rPr lang="en-GB" sz="3200" dirty="0"/>
              <a:t>October 16</a:t>
            </a:r>
            <a:r>
              <a:rPr lang="en-GB" sz="3200" baseline="30000" dirty="0"/>
              <a:t>th</a:t>
            </a:r>
            <a:r>
              <a:rPr lang="en-GB" sz="3200" dirty="0"/>
              <a:t> 2025</a:t>
            </a:r>
          </a:p>
        </p:txBody>
      </p:sp>
      <p:pic>
        <p:nvPicPr>
          <p:cNvPr id="13" name="Picture 12" descr="A blue and black logo&#10;&#10;Description automatically generated">
            <a:extLst>
              <a:ext uri="{FF2B5EF4-FFF2-40B4-BE49-F238E27FC236}">
                <a16:creationId xmlns:a16="http://schemas.microsoft.com/office/drawing/2014/main" id="{DC81A0A5-4A52-9E18-29AB-567A732DB7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326" y="-449636"/>
            <a:ext cx="4268904" cy="3197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54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dobe Stock">
            <a:extLst>
              <a:ext uri="{FF2B5EF4-FFF2-40B4-BE49-F238E27FC236}">
                <a16:creationId xmlns:a16="http://schemas.microsoft.com/office/drawing/2014/main" id="{71EB31C0-345F-DF04-95D2-3D05DA5D27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8911" y="1635124"/>
            <a:ext cx="7713266" cy="433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8546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63AC2F5-DEDD-E4CE-7FA9-24022EAC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412555"/>
            <a:ext cx="10728324" cy="408379"/>
          </a:xfrm>
          <a:noFill/>
        </p:spPr>
        <p:txBody>
          <a:bodyPr/>
          <a:lstStyle/>
          <a:p>
            <a:pPr algn="ctr"/>
            <a:r>
              <a:rPr lang="en-GB" dirty="0"/>
              <a:t>GlobalPlatform</a:t>
            </a:r>
            <a:br>
              <a:rPr lang="en-GB" dirty="0"/>
            </a:br>
            <a:r>
              <a:rPr lang="en-GB" sz="2400" b="0" i="1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THE standard for managing applications on </a:t>
            </a:r>
            <a:br>
              <a:rPr lang="en-GB" sz="2400" b="0" i="1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</a:br>
            <a:r>
              <a:rPr lang="en-GB" sz="2400" b="0" i="1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secure chip technology, with over 25 years of experience</a:t>
            </a:r>
            <a:endParaRPr lang="en-GB" b="0" i="1" dirty="0">
              <a:ln>
                <a:noFill/>
              </a:ln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19" name="Content Placeholder 7">
            <a:extLst>
              <a:ext uri="{FF2B5EF4-FFF2-40B4-BE49-F238E27FC236}">
                <a16:creationId xmlns:a16="http://schemas.microsoft.com/office/drawing/2014/main" id="{ADB6D333-7B37-1311-035C-63BA56C76A6D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14306833"/>
              </p:ext>
            </p:extLst>
          </p:nvPr>
        </p:nvGraphicFramePr>
        <p:xfrm>
          <a:off x="0" y="1635125"/>
          <a:ext cx="11153775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CF17CD6D-1B0A-08D3-F73C-121C620D87AD}"/>
              </a:ext>
            </a:extLst>
          </p:cNvPr>
          <p:cNvSpPr txBox="1"/>
          <p:nvPr/>
        </p:nvSpPr>
        <p:spPr>
          <a:xfrm>
            <a:off x="305701" y="1634333"/>
            <a:ext cx="121504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37" marR="0" lvl="0" indent="-285737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688FF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 billion+ Secure Elements shipped worldwide are based on GlobalPlatform specifications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688FF">
                  <a:lumMod val="20000"/>
                  <a:lumOff val="8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7" marR="0" lvl="0" indent="-285737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688FF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 17 billion GlobalPlatform-compliant Trusted Execution Environment in the market today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688FF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688FF">
                  <a:lumMod val="20000"/>
                  <a:lumOff val="8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8A12DD0-D70A-FD58-E514-4C2E43AECB26}"/>
              </a:ext>
            </a:extLst>
          </p:cNvPr>
          <p:cNvSpPr txBox="1"/>
          <p:nvPr/>
        </p:nvSpPr>
        <p:spPr>
          <a:xfrm>
            <a:off x="629999" y="5531045"/>
            <a:ext cx="10740807" cy="914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3200" b="1" dirty="0">
                <a:solidFill>
                  <a:schemeClr val="bg1"/>
                </a:solidFill>
                <a:latin typeface="Arial"/>
              </a:rPr>
              <a:t>Members work together to evolve the standards that secure today and tomorrow’s devices and services</a:t>
            </a:r>
            <a:endParaRPr kumimoji="0" lang="en-IT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T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9817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logo&#10;&#10;Description automatically generated">
            <a:extLst>
              <a:ext uri="{FF2B5EF4-FFF2-40B4-BE49-F238E27FC236}">
                <a16:creationId xmlns:a16="http://schemas.microsoft.com/office/drawing/2014/main" id="{50601173-3C04-2650-3CDF-11E7C8C658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336" y="3754988"/>
            <a:ext cx="2652422" cy="198891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1EA0DD3-86BE-E099-12E7-A2A13FD0EE2C}"/>
              </a:ext>
            </a:extLst>
          </p:cNvPr>
          <p:cNvSpPr txBox="1"/>
          <p:nvPr/>
        </p:nvSpPr>
        <p:spPr>
          <a:xfrm>
            <a:off x="475244" y="5674404"/>
            <a:ext cx="32786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Request GlobalPlatform functional certificates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33C6E15-6640-BF5C-B008-C1CE1799A252}"/>
              </a:ext>
            </a:extLst>
          </p:cNvPr>
          <p:cNvSpPr txBox="1"/>
          <p:nvPr/>
        </p:nvSpPr>
        <p:spPr>
          <a:xfrm>
            <a:off x="4120810" y="5662373"/>
            <a:ext cx="32786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Join the GlobalPlatform community of experts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FBA3AD-ABC6-3107-0852-62C8545A7618}"/>
              </a:ext>
            </a:extLst>
          </p:cNvPr>
          <p:cNvSpPr txBox="1"/>
          <p:nvPr/>
        </p:nvSpPr>
        <p:spPr>
          <a:xfrm>
            <a:off x="7836562" y="5678564"/>
            <a:ext cx="34229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Get your teams trained on secure element technologies </a:t>
            </a:r>
          </a:p>
        </p:txBody>
      </p:sp>
      <p:pic>
        <p:nvPicPr>
          <p:cNvPr id="11" name="Picture 10" descr="A screenshot of a web page&#10;&#10;Description automatically generated">
            <a:extLst>
              <a:ext uri="{FF2B5EF4-FFF2-40B4-BE49-F238E27FC236}">
                <a16:creationId xmlns:a16="http://schemas.microsoft.com/office/drawing/2014/main" id="{D4C4815B-F7C1-C1D4-D1B3-26F42C848ED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6358" b="52281"/>
          <a:stretch/>
        </p:blipFill>
        <p:spPr>
          <a:xfrm>
            <a:off x="7836562" y="3959318"/>
            <a:ext cx="3255927" cy="15985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9288141-AFBC-A965-D329-5F9C772664E5}"/>
              </a:ext>
            </a:extLst>
          </p:cNvPr>
          <p:cNvSpPr txBox="1"/>
          <p:nvPr/>
        </p:nvSpPr>
        <p:spPr>
          <a:xfrm>
            <a:off x="378991" y="2708930"/>
            <a:ext cx="32786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Follow on social media and YouTube channel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EA3AF0F-68CA-9199-0B39-C06D6C77E5F5}"/>
              </a:ext>
            </a:extLst>
          </p:cNvPr>
          <p:cNvSpPr txBox="1"/>
          <p:nvPr/>
        </p:nvSpPr>
        <p:spPr>
          <a:xfrm>
            <a:off x="3999357" y="2708930"/>
            <a:ext cx="327860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Subscribe to our newsletter and attend our events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061573-3BBF-6AEF-E25D-FD2891204A4D}"/>
              </a:ext>
            </a:extLst>
          </p:cNvPr>
          <p:cNvSpPr txBox="1"/>
          <p:nvPr/>
        </p:nvSpPr>
        <p:spPr>
          <a:xfrm>
            <a:off x="7741178" y="2708930"/>
            <a:ext cx="35183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Review our specification when they go to public review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FBE082A-C47D-09EA-5698-D11F908E86E5}"/>
              </a:ext>
            </a:extLst>
          </p:cNvPr>
          <p:cNvGrpSpPr/>
          <p:nvPr/>
        </p:nvGrpSpPr>
        <p:grpSpPr>
          <a:xfrm>
            <a:off x="667751" y="1697998"/>
            <a:ext cx="2790848" cy="646330"/>
            <a:chOff x="9276025" y="6304951"/>
            <a:chExt cx="2303090" cy="462243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9F93492F-F31C-F591-7220-CA4C74D0476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6025" y="6309994"/>
              <a:ext cx="457200" cy="457200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9815F3A7-91E7-41D4-A220-F7F9A70AA18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34440" y="6306072"/>
              <a:ext cx="457200" cy="457200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42FC210-6643-8664-E9A3-3209CC6DA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204340" y="6304951"/>
              <a:ext cx="457200" cy="457200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C166ED11-C49C-EF34-7BAE-4D0D020C544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0669477" y="6304951"/>
              <a:ext cx="457200" cy="457200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BBB5F68D-66D9-2E63-0C11-4584AC19239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1121915" y="6304952"/>
              <a:ext cx="457200" cy="457200"/>
            </a:xfrm>
            <a:prstGeom prst="rect">
              <a:avLst/>
            </a:prstGeom>
          </p:spPr>
        </p:pic>
      </p:grpSp>
      <p:pic>
        <p:nvPicPr>
          <p:cNvPr id="5122" name="Picture 2" descr="Subscribe Button Blue Images – Browse 7 ...">
            <a:extLst>
              <a:ext uri="{FF2B5EF4-FFF2-40B4-BE49-F238E27FC236}">
                <a16:creationId xmlns:a16="http://schemas.microsoft.com/office/drawing/2014/main" id="{473A65A6-FE89-A389-231B-4E3B14EC60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891" y="918733"/>
            <a:ext cx="2363244" cy="1572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 descr="A blue and white background with white text&#10;&#10;Description automatically generated">
            <a:extLst>
              <a:ext uri="{FF2B5EF4-FFF2-40B4-BE49-F238E27FC236}">
                <a16:creationId xmlns:a16="http://schemas.microsoft.com/office/drawing/2014/main" id="{760365D7-0B30-B18F-33BD-27F1D541537B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17777"/>
          <a:stretch/>
        </p:blipFill>
        <p:spPr>
          <a:xfrm>
            <a:off x="7788870" y="1180889"/>
            <a:ext cx="3518374" cy="1407373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DF34B587-DC96-32B5-706B-5515B764CAA8}"/>
              </a:ext>
            </a:extLst>
          </p:cNvPr>
          <p:cNvSpPr txBox="1"/>
          <p:nvPr/>
        </p:nvSpPr>
        <p:spPr>
          <a:xfrm>
            <a:off x="1202884" y="1248538"/>
            <a:ext cx="2237874" cy="2675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2400" b="1" dirty="0">
                <a:solidFill>
                  <a:schemeClr val="accent5"/>
                </a:solidFill>
              </a:rPr>
              <a:t>FOLLOW US!</a:t>
            </a:r>
          </a:p>
        </p:txBody>
      </p:sp>
      <p:pic>
        <p:nvPicPr>
          <p:cNvPr id="28" name="Picture 27" descr="A blue and white logo&#10;&#10;Description automatically generated">
            <a:extLst>
              <a:ext uri="{FF2B5EF4-FFF2-40B4-BE49-F238E27FC236}">
                <a16:creationId xmlns:a16="http://schemas.microsoft.com/office/drawing/2014/main" id="{3AA183FF-7954-CFA6-71F4-896EBD6EF65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208040" y="3572827"/>
            <a:ext cx="2909902" cy="218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4312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4E61160-31F8-DD60-5BAF-0FB5940C3C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87623" y="-147917"/>
            <a:ext cx="12719251" cy="71269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D71A0E4-2213-E565-D424-03456FB62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07200" y="1136676"/>
            <a:ext cx="7209004" cy="408379"/>
          </a:xfrm>
        </p:spPr>
        <p:txBody>
          <a:bodyPr/>
          <a:lstStyle/>
          <a:p>
            <a:r>
              <a:rPr lang="en-US" sz="4400" dirty="0"/>
              <a:t>COCKTAIL RECEPTION </a:t>
            </a:r>
          </a:p>
        </p:txBody>
      </p:sp>
      <p:pic>
        <p:nvPicPr>
          <p:cNvPr id="4100" name="Picture 4" descr="Blue cocktail Stock Photos, Royalty ...">
            <a:extLst>
              <a:ext uri="{FF2B5EF4-FFF2-40B4-BE49-F238E27FC236}">
                <a16:creationId xmlns:a16="http://schemas.microsoft.com/office/drawing/2014/main" id="{9FE8E0D9-0A49-C507-E6CB-69708F2AE3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2843" y="2018505"/>
            <a:ext cx="4950661" cy="329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828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76C476E-D39D-B8F7-9E7A-799123842F80}"/>
              </a:ext>
            </a:extLst>
          </p:cNvPr>
          <p:cNvSpPr txBox="1"/>
          <p:nvPr/>
        </p:nvSpPr>
        <p:spPr>
          <a:xfrm>
            <a:off x="945930" y="1750220"/>
            <a:ext cx="3343865" cy="37996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F2E4F3-AD4D-6E8E-79E2-D2D8B8713E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589"/>
          <a:stretch>
            <a:fillRect/>
          </a:stretch>
        </p:blipFill>
        <p:spPr>
          <a:xfrm>
            <a:off x="-1" y="0"/>
            <a:ext cx="9066197" cy="6858000"/>
          </a:xfrm>
          <a:prstGeom prst="rect">
            <a:avLst/>
          </a:prstGeom>
        </p:spPr>
      </p:pic>
      <p:pic>
        <p:nvPicPr>
          <p:cNvPr id="12" name="Picture 11" descr="A finger touching a blue circuit board&#10;&#10;Description automatically generated">
            <a:extLst>
              <a:ext uri="{FF2B5EF4-FFF2-40B4-BE49-F238E27FC236}">
                <a16:creationId xmlns:a16="http://schemas.microsoft.com/office/drawing/2014/main" id="{6E85F0F2-0CC5-F415-D1B9-B17C4D1533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2395" y="404021"/>
            <a:ext cx="4179605" cy="2351879"/>
          </a:xfrm>
          <a:prstGeom prst="rect">
            <a:avLst/>
          </a:prstGeom>
        </p:spPr>
      </p:pic>
      <p:sp>
        <p:nvSpPr>
          <p:cNvPr id="5" name="Freeform: Shape 1">
            <a:hlinkClick r:id="rId4"/>
            <a:extLst>
              <a:ext uri="{FF2B5EF4-FFF2-40B4-BE49-F238E27FC236}">
                <a16:creationId xmlns:a16="http://schemas.microsoft.com/office/drawing/2014/main" id="{590C5624-3ACE-91F3-AAF7-EE02714D1A19}"/>
              </a:ext>
            </a:extLst>
          </p:cNvPr>
          <p:cNvSpPr/>
          <p:nvPr/>
        </p:nvSpPr>
        <p:spPr>
          <a:xfrm>
            <a:off x="9246352" y="3023597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963DAB-9FC9-D55B-5C5D-4F7757C500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0910" y="3301287"/>
            <a:ext cx="457200" cy="457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FBEB43-96A4-EF79-1970-CC22969EC4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9325" y="3297365"/>
            <a:ext cx="457200" cy="45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FF65A3-E968-49A8-B1D3-CA34F8D674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9225" y="3296244"/>
            <a:ext cx="457200" cy="45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4254A7-2041-1670-8E85-0197865C69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74362" y="3296244"/>
            <a:ext cx="457200" cy="457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34AF57-6AED-748F-D97F-99D5FFDD8F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26800" y="3296245"/>
            <a:ext cx="457200" cy="457200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4ABADCC-F182-801F-920C-805AB236C3DF}"/>
              </a:ext>
            </a:extLst>
          </p:cNvPr>
          <p:cNvSpPr txBox="1">
            <a:spLocks/>
          </p:cNvSpPr>
          <p:nvPr/>
        </p:nvSpPr>
        <p:spPr>
          <a:xfrm>
            <a:off x="9055320" y="4102101"/>
            <a:ext cx="3492500" cy="6850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56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000" dirty="0">
                <a:solidFill>
                  <a:schemeClr val="bg1"/>
                </a:solidFill>
              </a:rPr>
              <a:t>Membership</a:t>
            </a:r>
          </a:p>
          <a:p>
            <a:pPr>
              <a:lnSpc>
                <a:spcPts val="2400"/>
              </a:lnSpc>
            </a:pPr>
            <a:r>
              <a:rPr lang="en-ZA" dirty="0" err="1">
                <a:solidFill>
                  <a:schemeClr val="bg1"/>
                </a:solidFill>
                <a:latin typeface="Arial" panose="020B0604020202020204" pitchFamily="34" charset="0"/>
              </a:rPr>
              <a:t>membership@globalplatform.org</a:t>
            </a:r>
            <a:endParaRPr lang="en-ZA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endParaRPr lang="en-ZA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0DD1804-4D28-B7CF-097C-20685CA44160}"/>
              </a:ext>
            </a:extLst>
          </p:cNvPr>
          <p:cNvSpPr txBox="1">
            <a:spLocks/>
          </p:cNvSpPr>
          <p:nvPr/>
        </p:nvSpPr>
        <p:spPr>
          <a:xfrm>
            <a:off x="9074134" y="5006301"/>
            <a:ext cx="3492500" cy="8695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9750" indent="-18415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755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00"/>
              </a:lnSpc>
            </a:pPr>
            <a:r>
              <a:rPr lang="en-US" dirty="0"/>
              <a:t>PR Contact</a:t>
            </a:r>
          </a:p>
          <a:p>
            <a:pPr>
              <a:lnSpc>
                <a:spcPts val="2100"/>
              </a:lnSpc>
            </a:pPr>
            <a:r>
              <a:rPr lang="en-ZA" sz="1600" dirty="0" err="1">
                <a:effectLst/>
                <a:latin typeface="Arial" panose="020B0604020202020204" pitchFamily="34" charset="0"/>
              </a:rPr>
              <a:t>pressoffice@globalplatform.org</a:t>
            </a:r>
            <a:endParaRPr lang="en-ZA" sz="1600" dirty="0">
              <a:effectLst/>
              <a:latin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endParaRPr lang="en-ZA" sz="1600" dirty="0"/>
          </a:p>
          <a:p>
            <a:pPr>
              <a:lnSpc>
                <a:spcPts val="2400"/>
              </a:lnSpc>
            </a:pPr>
            <a:endParaRPr lang="en-ZA" sz="1600" dirty="0"/>
          </a:p>
          <a:p>
            <a:pPr>
              <a:lnSpc>
                <a:spcPts val="2400"/>
              </a:lnSpc>
            </a:pP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D39F5D5-737A-8230-A264-A895BBF649BB}"/>
              </a:ext>
            </a:extLst>
          </p:cNvPr>
          <p:cNvSpPr txBox="1">
            <a:spLocks/>
          </p:cNvSpPr>
          <p:nvPr/>
        </p:nvSpPr>
        <p:spPr>
          <a:xfrm>
            <a:off x="9060687" y="5912804"/>
            <a:ext cx="3492500" cy="6850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9750" indent="-18415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755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00"/>
              </a:lnSpc>
            </a:pPr>
            <a:r>
              <a:rPr lang="en-US" dirty="0"/>
              <a:t>Questions</a:t>
            </a:r>
          </a:p>
          <a:p>
            <a:pPr>
              <a:lnSpc>
                <a:spcPts val="2400"/>
              </a:lnSpc>
            </a:pPr>
            <a:r>
              <a:rPr lang="en-ZA" sz="1600" dirty="0" err="1"/>
              <a:t>secretariat@globalplatform.org</a:t>
            </a:r>
            <a:endParaRPr lang="en-ZA" sz="1600" dirty="0"/>
          </a:p>
          <a:p>
            <a:pPr>
              <a:lnSpc>
                <a:spcPts val="24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51101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ppt/theme/theme10.xml><?xml version="1.0" encoding="utf-8"?>
<a:theme xmlns:a="http://schemas.openxmlformats.org/drawingml/2006/main" name="1_Light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Custom 3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TM" id="{0F608100-0928-EA44-823D-5E89FE610A9B}" vid="{2638F2C9-6698-F145-9CDA-8255A7D08465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">
  <a:themeElements>
    <a:clrScheme name="GlobalPlatform Dark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E8E7E7"/>
      </a:accent1>
      <a:accent2>
        <a:srgbClr val="0688FF"/>
      </a:accent2>
      <a:accent3>
        <a:srgbClr val="7D0097"/>
      </a:accent3>
      <a:accent4>
        <a:srgbClr val="00939A"/>
      </a:accent4>
      <a:accent5>
        <a:srgbClr val="F04665"/>
      </a:accent5>
      <a:accent6>
        <a:srgbClr val="A1B4B4"/>
      </a:accent6>
      <a:hlink>
        <a:srgbClr val="0688FF"/>
      </a:hlink>
      <a:folHlink>
        <a:srgbClr val="A1B4B4"/>
      </a:folHlink>
    </a:clrScheme>
    <a:fontScheme name="Custom 2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lobal Platform_Arial_20221018" id="{D0F6E4ED-3A94-449A-B41C-C7D90D264839}" vid="{65C75768-65A9-4FAA-A174-7CBA6AB28BAC}"/>
    </a:ext>
  </a:extLst>
</a:theme>
</file>

<file path=ppt/theme/theme3.xml><?xml version="1.0" encoding="utf-8"?>
<a:theme xmlns:a="http://schemas.openxmlformats.org/drawingml/2006/main" name="1_Dark">
  <a:themeElements>
    <a:clrScheme name="GlobalPlatform Dark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E8E7E7"/>
      </a:accent1>
      <a:accent2>
        <a:srgbClr val="0688FF"/>
      </a:accent2>
      <a:accent3>
        <a:srgbClr val="7D0097"/>
      </a:accent3>
      <a:accent4>
        <a:srgbClr val="00939A"/>
      </a:accent4>
      <a:accent5>
        <a:srgbClr val="F04665"/>
      </a:accent5>
      <a:accent6>
        <a:srgbClr val="A1B4B4"/>
      </a:accent6>
      <a:hlink>
        <a:srgbClr val="0688FF"/>
      </a:hlink>
      <a:folHlink>
        <a:srgbClr val="A1B4B4"/>
      </a:folHlink>
    </a:clrScheme>
    <a:fontScheme name="Custom 2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lobal Platform_Arial_20221018" id="{D0F6E4ED-3A94-449A-B41C-C7D90D264839}" vid="{65C75768-65A9-4FAA-A174-7CBA6AB28BAC}"/>
    </a:ext>
  </a:extLst>
</a:theme>
</file>

<file path=ppt/theme/theme4.xml><?xml version="1.0" encoding="utf-8"?>
<a:theme xmlns:a="http://schemas.openxmlformats.org/drawingml/2006/main" name="1_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ppt/theme/theme5.xml><?xml version="1.0" encoding="utf-8"?>
<a:theme xmlns:a="http://schemas.openxmlformats.org/drawingml/2006/main" name="Light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Custom 3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Global Platform_Arial_20221018" id="{D0F6E4ED-3A94-449A-B41C-C7D90D264839}" vid="{06CFA1B3-5FE0-4780-B8F9-59F0CF40E9DA}"/>
    </a:ext>
  </a:extLst>
</a:theme>
</file>

<file path=ppt/theme/theme6.xml><?xml version="1.0" encoding="utf-8"?>
<a:theme xmlns:a="http://schemas.openxmlformats.org/drawingml/2006/main" name="2_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ppt/theme/theme7.xml><?xml version="1.0" encoding="utf-8"?>
<a:theme xmlns:a="http://schemas.openxmlformats.org/drawingml/2006/main" name="2_Dark">
  <a:themeElements>
    <a:clrScheme name="GlobalPlatform Dark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E8E7E7"/>
      </a:accent1>
      <a:accent2>
        <a:srgbClr val="0688FF"/>
      </a:accent2>
      <a:accent3>
        <a:srgbClr val="7D0097"/>
      </a:accent3>
      <a:accent4>
        <a:srgbClr val="00939A"/>
      </a:accent4>
      <a:accent5>
        <a:srgbClr val="F04665"/>
      </a:accent5>
      <a:accent6>
        <a:srgbClr val="A1B4B4"/>
      </a:accent6>
      <a:hlink>
        <a:srgbClr val="0688FF"/>
      </a:hlink>
      <a:folHlink>
        <a:srgbClr val="A1B4B4"/>
      </a:folHlink>
    </a:clrScheme>
    <a:fontScheme name="Custom 2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lobalPlatform PPT Template TM 2022_Nov22 Logo on Bottom[100]" id="{FC31EF29-31B7-BC42-A27B-15423D4F7B1A}" vid="{C3DA5928-FA1A-FF4C-AA95-92325452EFEF}"/>
    </a:ext>
  </a:extLst>
</a:theme>
</file>

<file path=ppt/theme/theme8.xml><?xml version="1.0" encoding="utf-8"?>
<a:theme xmlns:a="http://schemas.openxmlformats.org/drawingml/2006/main" name="4_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ppt/theme/theme9.xml><?xml version="1.0" encoding="utf-8"?>
<a:theme xmlns:a="http://schemas.openxmlformats.org/drawingml/2006/main" name="5_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5D6B3C6E37A54E8C32452C1A24B578" ma:contentTypeVersion="13" ma:contentTypeDescription="Create a new document." ma:contentTypeScope="" ma:versionID="e58063f3d42c16f7ae81f7be38fa36b9">
  <xsd:schema xmlns:xsd="http://www.w3.org/2001/XMLSchema" xmlns:xs="http://www.w3.org/2001/XMLSchema" xmlns:p="http://schemas.microsoft.com/office/2006/metadata/properties" xmlns:ns2="daf42ac6-9e93-4de9-9a72-10f913041ca1" xmlns:ns3="dba31755-6864-4b8c-9e87-d0ce55a9ddc2" targetNamespace="http://schemas.microsoft.com/office/2006/metadata/properties" ma:root="true" ma:fieldsID="03704d65d3f8dd8c088dd9048ae752ff" ns2:_="" ns3:_="">
    <xsd:import namespace="daf42ac6-9e93-4de9-9a72-10f913041ca1"/>
    <xsd:import namespace="dba31755-6864-4b8c-9e87-d0ce55a9dd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f42ac6-9e93-4de9-9a72-10f913041c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f781aa3-eb08-4e80-b5cd-4604a4ade6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a31755-6864-4b8c-9e87-d0ce55a9ddc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6f277a9-21bd-48a5-a7b2-29c823437733}" ma:internalName="TaxCatchAll" ma:showField="CatchAllData" ma:web="dba31755-6864-4b8c-9e87-d0ce55a9dd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f42ac6-9e93-4de9-9a72-10f913041ca1">
      <Terms xmlns="http://schemas.microsoft.com/office/infopath/2007/PartnerControls"/>
    </lcf76f155ced4ddcb4097134ff3c332f>
    <TaxCatchAll xmlns="dba31755-6864-4b8c-9e87-d0ce55a9ddc2" xsi:nil="true"/>
  </documentManagement>
</p:properties>
</file>

<file path=customXml/itemProps1.xml><?xml version="1.0" encoding="utf-8"?>
<ds:datastoreItem xmlns:ds="http://schemas.openxmlformats.org/officeDocument/2006/customXml" ds:itemID="{EC4D6F93-6EE1-4D32-A55D-4A98AD95DB00}"/>
</file>

<file path=customXml/itemProps2.xml><?xml version="1.0" encoding="utf-8"?>
<ds:datastoreItem xmlns:ds="http://schemas.openxmlformats.org/officeDocument/2006/customXml" ds:itemID="{8A7631C7-F1EA-4F15-B703-E5D257ACE482}"/>
</file>

<file path=customXml/itemProps3.xml><?xml version="1.0" encoding="utf-8"?>
<ds:datastoreItem xmlns:ds="http://schemas.openxmlformats.org/officeDocument/2006/customXml" ds:itemID="{049F8E58-B325-42EA-A62E-8BCA848EDB52}"/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243242</TotalTime>
  <Words>149</Words>
  <Application>Microsoft Macintosh PowerPoint</Application>
  <PresentationFormat>Widescreen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6</vt:i4>
      </vt:variant>
    </vt:vector>
  </HeadingPairs>
  <TitlesOfParts>
    <vt:vector size="19" baseType="lpstr">
      <vt:lpstr>Arial</vt:lpstr>
      <vt:lpstr>Calibri</vt:lpstr>
      <vt:lpstr>HelveticaNowDisplay Regular</vt:lpstr>
      <vt:lpstr>Theme1</vt:lpstr>
      <vt:lpstr>Dark</vt:lpstr>
      <vt:lpstr>1_Dark</vt:lpstr>
      <vt:lpstr>1_Theme1</vt:lpstr>
      <vt:lpstr>Light</vt:lpstr>
      <vt:lpstr>2_Theme1</vt:lpstr>
      <vt:lpstr>2_Dark</vt:lpstr>
      <vt:lpstr>4_Theme1</vt:lpstr>
      <vt:lpstr>5_Theme1</vt:lpstr>
      <vt:lpstr>1_Light</vt:lpstr>
      <vt:lpstr>Closing Remarks</vt:lpstr>
      <vt:lpstr>PowerPoint Presentation</vt:lpstr>
      <vt:lpstr>GlobalPlatform THE standard for managing applications on  secure chip technology, with over 25 years of experience</vt:lpstr>
      <vt:lpstr>PowerPoint Presentation</vt:lpstr>
      <vt:lpstr>COCKTAIL RECEPTION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GlobalPlatform</dc:title>
  <dc:creator>Jackie Lampard</dc:creator>
  <cp:lastModifiedBy>Ana Lattibeaudiere</cp:lastModifiedBy>
  <cp:revision>50</cp:revision>
  <dcterms:created xsi:type="dcterms:W3CDTF">2023-03-10T08:58:20Z</dcterms:created>
  <dcterms:modified xsi:type="dcterms:W3CDTF">2025-10-15T16:38:53Z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0x010100485D6B3C6E37A54E8C32452C1A24B578</vt:lpwstr>
  </property>
</Properties>
</file>